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3"/>
  </p:sldMasterIdLst>
  <p:notesMasterIdLst>
    <p:notesMasterId r:id="rId5"/>
  </p:notesMasterIdLst>
  <p:handoutMasterIdLst>
    <p:handoutMasterId r:id="rId48"/>
  </p:handoutMasterIdLst>
  <p:sldIdLst>
    <p:sldId id="296" r:id="rId4"/>
    <p:sldId id="338" r:id="rId6"/>
    <p:sldId id="256" r:id="rId7"/>
    <p:sldId id="337" r:id="rId8"/>
    <p:sldId id="258" r:id="rId9"/>
    <p:sldId id="260"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57" r:id="rId47"/>
  </p:sldIdLst>
  <p:sldSz cx="9144000" cy="5143500"/>
  <p:notesSz cx="6858000" cy="9144000"/>
  <p:embeddedFontLst>
    <p:embeddedFont>
      <p:font typeface="Lexend Deca Black"/>
      <p:bold r:id="rId52"/>
    </p:embeddedFont>
    <p:embeddedFont>
      <p:font typeface="Sarabun" panose="00000500000000000000"/>
      <p:regular r:id="rId53"/>
    </p:embeddedFont>
    <p:embeddedFont>
      <p:font typeface="Google Sans Medium" panose="020B0603030502040203" charset="0"/>
      <p:regular r:id="rId54"/>
      <p:italic r:id="rId55"/>
    </p:embeddedFont>
    <p:embeddedFont>
      <p:font typeface="Montserrat"/>
      <p:regular r:id="rId56"/>
    </p:embeddedFont>
    <p:embeddedFont>
      <p:font typeface="Alata" panose="00000500000000000000"/>
      <p:regular r:id="rId57"/>
    </p:embeddedFont>
    <p:embeddedFont>
      <p:font typeface="PT Sans" panose="020B0503020203020204"/>
      <p:regular r:id="rId58"/>
    </p:embeddedFont>
    <p:embeddedFont>
      <p:font typeface="Proxima Nova Semibold" panose="02000506030000020004"/>
      <p:regular r:id="rId59"/>
    </p:embeddedFont>
    <p:embeddedFont>
      <p:font typeface="Proxima Nova" panose="02000506030000020004"/>
      <p:regular r:id="rId60"/>
    </p:embeddedFont>
    <p:embeddedFont>
      <p:font typeface="Segoe UI" panose="020B0502040204020203" charset="0"/>
      <p:regular r:id="rId61"/>
      <p:bold r:id="rId62"/>
      <p:italic r:id="rId63"/>
      <p:boldItalic r:id="rId64"/>
    </p:embeddedFont>
    <p:embeddedFont>
      <p:font typeface="Segoe UI Semibold" panose="020B0702040204020203" charset="0"/>
      <p:bold r:id="rId65"/>
    </p:embeddedFont>
    <p:embeddedFont>
      <p:font typeface="Google Sans" panose="020B0503030502040204" charset="0"/>
      <p:regular r:id="rId66"/>
      <p:bold r:id="rId67"/>
      <p:italic r:id="rId68"/>
      <p:boldItalic r:id="rId69"/>
    </p:embeddedFont>
    <p:embeddedFont>
      <p:font typeface="Segoe UI Semilight" panose="020B0402040204020203" charset="0"/>
      <p:regular r:id="rId70"/>
      <p:italic r:id="rId71"/>
    </p:embeddedFont>
    <p:embeddedFont>
      <p:font typeface="Aldhabi" panose="01000000000000000000" charset="0"/>
      <p:regular r:id="rId72"/>
    </p:embeddedFont>
    <p:embeddedFont>
      <p:font typeface="KFGQPC HAFS Uthmanic Script" panose="02000000000000000000"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Title" id="{571cb17a-2fc7-462e-b543-0cb8165c34ef}">
          <p14:sldIdLst>
            <p14:sldId id="296"/>
            <p14:sldId id="338"/>
          </p14:sldIdLst>
        </p14:section>
        <p14:section name="Alternative Style" id="{8af7c577-4ab9-4c92-996e-a4c5574152db}">
          <p14:sldIdLst>
            <p14:sldId id="256"/>
            <p14:sldId id="337"/>
          </p14:sldIdLst>
        </p14:section>
        <p14:section name="Untitled Section" id="{7ace29bb-3ccb-4d9a-9daf-a187bef5a335}">
          <p14:sldIdLst>
            <p14:sldId id="258"/>
            <p14:sldId id="260"/>
            <p14:sldId id="259"/>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17545"/>
    <a:srgbClr val="71627A"/>
    <a:srgbClr val="473A6E"/>
    <a:srgbClr val="FF5F21"/>
    <a:srgbClr val="87878D"/>
    <a:srgbClr val="606060"/>
    <a:srgbClr val="F8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B3425C1-E8C5-4002-BBBE-09CE61DE65A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705B4D3-1A3C-46D3-9B5D-2E3A499F1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275"/>
        <p:guide pos="163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3" Type="http://schemas.openxmlformats.org/officeDocument/2006/relationships/font" Target="fonts/font22.fntdata"/><Relationship Id="rId72" Type="http://schemas.openxmlformats.org/officeDocument/2006/relationships/font" Target="fonts/font21.fntdata"/><Relationship Id="rId71" Type="http://schemas.openxmlformats.org/officeDocument/2006/relationships/font" Target="fonts/font20.fntdata"/><Relationship Id="rId70" Type="http://schemas.openxmlformats.org/officeDocument/2006/relationships/font" Target="fonts/font19.fntdata"/><Relationship Id="rId7" Type="http://schemas.openxmlformats.org/officeDocument/2006/relationships/slide" Target="slides/slide3.xml"/><Relationship Id="rId69" Type="http://schemas.openxmlformats.org/officeDocument/2006/relationships/font" Target="fonts/font18.fntdata"/><Relationship Id="rId68" Type="http://schemas.openxmlformats.org/officeDocument/2006/relationships/font" Target="fonts/font17.fntdata"/><Relationship Id="rId67" Type="http://schemas.openxmlformats.org/officeDocument/2006/relationships/font" Target="fonts/font16.fntdata"/><Relationship Id="rId66" Type="http://schemas.openxmlformats.org/officeDocument/2006/relationships/font" Target="fonts/font15.fntdata"/><Relationship Id="rId65" Type="http://schemas.openxmlformats.org/officeDocument/2006/relationships/font" Target="fonts/font14.fntdata"/><Relationship Id="rId64" Type="http://schemas.openxmlformats.org/officeDocument/2006/relationships/font" Target="fonts/font13.fntdata"/><Relationship Id="rId63" Type="http://schemas.openxmlformats.org/officeDocument/2006/relationships/font" Target="fonts/font12.fntdata"/><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slide" Target="slides/slide2.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1c1e0c81dba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c1e0c81dba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c1e0c81db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c1e0c81db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99f2f57a71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9f2f57a71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e0c81dba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e0c81dba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1c1e0c81dba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c1e0c81dba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c1e0c81dba_0_4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c1e0c81dba_0_4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c1e0c81dba_0_6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c1e0c81dba_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c1e0c81dba_0_6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c1e0c81dba_0_6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c1e0c81dba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1e0c81dba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c1e0c81dba_0_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c1e0c81dba_0_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0" name="Shape 670"/>
        <p:cNvGrpSpPr/>
        <p:nvPr/>
      </p:nvGrpSpPr>
      <p:grpSpPr>
        <a:xfrm>
          <a:off x="0" y="0"/>
          <a:ext cx="0" cy="0"/>
          <a:chOff x="0" y="0"/>
          <a:chExt cx="0" cy="0"/>
        </a:xfrm>
      </p:grpSpPr>
      <p:sp>
        <p:nvSpPr>
          <p:cNvPr id="671" name="Google Shape;671;g1c1e0c81dba_0_6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c1e0c81dba_0_6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c1e0c81dba_0_6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1e0c81dba_0_6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1c1e0c81dba_0_9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c1e0c81dba_0_9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1c1e0c81db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c1e0c81db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d9b1243d5b_0_5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9b1243d5b_0_5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0" name="Shape 760"/>
        <p:cNvGrpSpPr/>
        <p:nvPr/>
      </p:nvGrpSpPr>
      <p:grpSpPr>
        <a:xfrm>
          <a:off x="0" y="0"/>
          <a:ext cx="0" cy="0"/>
          <a:chOff x="0" y="0"/>
          <a:chExt cx="0" cy="0"/>
        </a:xfrm>
      </p:grpSpPr>
      <p:sp>
        <p:nvSpPr>
          <p:cNvPr id="761" name="Google Shape;761;g1bfc6975492_0_90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fc6975492_0_9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bfc6975492_0_90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fc6975492_0_90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bfc6975492_0_90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bfc6975492_0_90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g1bfc6975492_0_90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bfc6975492_0_90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6" name="Shape 806"/>
        <p:cNvGrpSpPr/>
        <p:nvPr/>
      </p:nvGrpSpPr>
      <p:grpSpPr>
        <a:xfrm>
          <a:off x="0" y="0"/>
          <a:ext cx="0" cy="0"/>
          <a:chOff x="0" y="0"/>
          <a:chExt cx="0" cy="0"/>
        </a:xfrm>
      </p:grpSpPr>
      <p:sp>
        <p:nvSpPr>
          <p:cNvPr id="807" name="Google Shape;807;g1bfc6975492_0_90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bfc6975492_0_90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cec4d2707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c4d2707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5" name="Shape 1145"/>
        <p:cNvGrpSpPr/>
        <p:nvPr/>
      </p:nvGrpSpPr>
      <p:grpSpPr>
        <a:xfrm>
          <a:off x="0" y="0"/>
          <a:ext cx="0" cy="0"/>
          <a:chOff x="0" y="0"/>
          <a:chExt cx="0" cy="0"/>
        </a:xfrm>
      </p:grpSpPr>
      <p:sp>
        <p:nvSpPr>
          <p:cNvPr id="1146" name="Google Shape;1146;g1bfc6975492_0_94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bfc6975492_0_9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6" name="Shape 3346"/>
        <p:cNvGrpSpPr/>
        <p:nvPr/>
      </p:nvGrpSpPr>
      <p:grpSpPr>
        <a:xfrm>
          <a:off x="0" y="0"/>
          <a:ext cx="0" cy="0"/>
          <a:chOff x="0" y="0"/>
          <a:chExt cx="0" cy="0"/>
        </a:xfrm>
      </p:grpSpPr>
      <p:sp>
        <p:nvSpPr>
          <p:cNvPr id="3347" name="Google Shape;3347;g1bfc6975492_0_116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bfc6975492_0_116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1bfc6975492_0_120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1bfc6975492_0_120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5" name="Shape 3935"/>
        <p:cNvGrpSpPr/>
        <p:nvPr/>
      </p:nvGrpSpPr>
      <p:grpSpPr>
        <a:xfrm>
          <a:off x="0" y="0"/>
          <a:ext cx="0" cy="0"/>
          <a:chOff x="0" y="0"/>
          <a:chExt cx="0" cy="0"/>
        </a:xfrm>
      </p:grpSpPr>
      <p:sp>
        <p:nvSpPr>
          <p:cNvPr id="3936" name="Google Shape;3936;g1bfc6975492_0_12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bfc6975492_0_12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0" name="Shape 4340"/>
        <p:cNvGrpSpPr/>
        <p:nvPr/>
      </p:nvGrpSpPr>
      <p:grpSpPr>
        <a:xfrm>
          <a:off x="0" y="0"/>
          <a:ext cx="0" cy="0"/>
          <a:chOff x="0" y="0"/>
          <a:chExt cx="0" cy="0"/>
        </a:xfrm>
      </p:grpSpPr>
      <p:sp>
        <p:nvSpPr>
          <p:cNvPr id="4341" name="Google Shape;4341;g1bfc6975492_0_126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1bfc6975492_0_126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0" name="Shape 4720"/>
        <p:cNvGrpSpPr/>
        <p:nvPr/>
      </p:nvGrpSpPr>
      <p:grpSpPr>
        <a:xfrm>
          <a:off x="0" y="0"/>
          <a:ext cx="0" cy="0"/>
          <a:chOff x="0" y="0"/>
          <a:chExt cx="0" cy="0"/>
        </a:xfrm>
      </p:grpSpPr>
      <p:sp>
        <p:nvSpPr>
          <p:cNvPr id="4721" name="Google Shape;4721;g1bfc6975492_0_129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1bfc6975492_0_129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46" name="Shape 5146"/>
        <p:cNvGrpSpPr/>
        <p:nvPr/>
      </p:nvGrpSpPr>
      <p:grpSpPr>
        <a:xfrm>
          <a:off x="0" y="0"/>
          <a:ext cx="0" cy="0"/>
          <a:chOff x="0" y="0"/>
          <a:chExt cx="0" cy="0"/>
        </a:xfrm>
      </p:grpSpPr>
      <p:sp>
        <p:nvSpPr>
          <p:cNvPr id="5147" name="Google Shape;5147;g1bfc6975492_0_134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8" name="Google Shape;5148;g1bfc6975492_0_134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7" name="Shape 5507"/>
        <p:cNvGrpSpPr/>
        <p:nvPr/>
      </p:nvGrpSpPr>
      <p:grpSpPr>
        <a:xfrm>
          <a:off x="0" y="0"/>
          <a:ext cx="0" cy="0"/>
          <a:chOff x="0" y="0"/>
          <a:chExt cx="0" cy="0"/>
        </a:xfrm>
      </p:grpSpPr>
      <p:sp>
        <p:nvSpPr>
          <p:cNvPr id="5508" name="Google Shape;5508;g1bfc6975492_0_137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bfc6975492_0_137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7" name="Shape 6017"/>
        <p:cNvGrpSpPr/>
        <p:nvPr/>
      </p:nvGrpSpPr>
      <p:grpSpPr>
        <a:xfrm>
          <a:off x="0" y="0"/>
          <a:ext cx="0" cy="0"/>
          <a:chOff x="0" y="0"/>
          <a:chExt cx="0" cy="0"/>
        </a:xfrm>
      </p:grpSpPr>
      <p:sp>
        <p:nvSpPr>
          <p:cNvPr id="6018" name="Google Shape;6018;g1bfc6975492_0_14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9" name="Google Shape;6019;g1bfc6975492_0_14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7" name="Shape 6637"/>
        <p:cNvGrpSpPr/>
        <p:nvPr/>
      </p:nvGrpSpPr>
      <p:grpSpPr>
        <a:xfrm>
          <a:off x="0" y="0"/>
          <a:ext cx="0" cy="0"/>
          <a:chOff x="0" y="0"/>
          <a:chExt cx="0" cy="0"/>
        </a:xfrm>
      </p:grpSpPr>
      <p:sp>
        <p:nvSpPr>
          <p:cNvPr id="6638" name="Google Shape;6638;g1bfc6975492_0_149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9" name="Google Shape;6639;g1bfc6975492_0_149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1" name="Shape 7231"/>
        <p:cNvGrpSpPr/>
        <p:nvPr/>
      </p:nvGrpSpPr>
      <p:grpSpPr>
        <a:xfrm>
          <a:off x="0" y="0"/>
          <a:ext cx="0" cy="0"/>
          <a:chOff x="0" y="0"/>
          <a:chExt cx="0" cy="0"/>
        </a:xfrm>
      </p:grpSpPr>
      <p:sp>
        <p:nvSpPr>
          <p:cNvPr id="7232" name="Google Shape;7232;g1bfc6975492_0_154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3" name="Google Shape;7233;g1bfc6975492_0_154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52" name="Shape 7552"/>
        <p:cNvGrpSpPr/>
        <p:nvPr/>
      </p:nvGrpSpPr>
      <p:grpSpPr>
        <a:xfrm>
          <a:off x="0" y="0"/>
          <a:ext cx="0" cy="0"/>
          <a:chOff x="0" y="0"/>
          <a:chExt cx="0" cy="0"/>
        </a:xfrm>
      </p:grpSpPr>
      <p:sp>
        <p:nvSpPr>
          <p:cNvPr id="7553" name="Google Shape;7553;g1bfc6975492_0_158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1bfc6975492_0_158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0" name="Shape 7860"/>
        <p:cNvGrpSpPr/>
        <p:nvPr/>
      </p:nvGrpSpPr>
      <p:grpSpPr>
        <a:xfrm>
          <a:off x="0" y="0"/>
          <a:ext cx="0" cy="0"/>
          <a:chOff x="0" y="0"/>
          <a:chExt cx="0" cy="0"/>
        </a:xfrm>
      </p:grpSpPr>
      <p:sp>
        <p:nvSpPr>
          <p:cNvPr id="7861" name="Google Shape;7861;g1bfc6975492_0_177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2" name="Google Shape;7862;g1bfc6975492_0_177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99f2f57a7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f2f57a7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af349bb9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af349bb9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99f2f57a7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f2f57a7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c1e0c81dba_0_8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c1e0c81dba_0_8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bd6c00e730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d6c00e730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1c1e0c81dba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c1e0c81db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275" y="825625"/>
            <a:ext cx="4004100" cy="2387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823830" y="3668675"/>
            <a:ext cx="1995000" cy="649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 name="Google Shape;12;p2"/>
          <p:cNvSpPr/>
          <p:nvPr/>
        </p:nvSpPr>
        <p:spPr>
          <a:xfrm>
            <a:off x="427327"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6300501">
            <a:off x="3005693" y="2982325"/>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4" name="Shape 84"/>
        <p:cNvGrpSpPr/>
        <p:nvPr/>
      </p:nvGrpSpPr>
      <p:grpSpPr>
        <a:xfrm>
          <a:off x="0" y="0"/>
          <a:ext cx="0" cy="0"/>
          <a:chOff x="0" y="0"/>
          <a:chExt cx="0" cy="0"/>
        </a:xfrm>
      </p:grpSpPr>
      <p:sp>
        <p:nvSpPr>
          <p:cNvPr id="85" name="Google Shape;85;p11"/>
          <p:cNvSpPr txBox="1"/>
          <p:nvPr>
            <p:ph type="title" hasCustomPrompt="1"/>
          </p:nvPr>
        </p:nvSpPr>
        <p:spPr>
          <a:xfrm>
            <a:off x="1307850" y="1139188"/>
            <a:ext cx="65283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6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87" name="Google Shape;87;p1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8" name="Google Shape;88;p11"/>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1"/>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1"/>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1"/>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98" name="Shape 98"/>
        <p:cNvGrpSpPr/>
        <p:nvPr/>
      </p:nvGrpSpPr>
      <p:grpSpPr>
        <a:xfrm>
          <a:off x="0" y="0"/>
          <a:ext cx="0" cy="0"/>
          <a:chOff x="0" y="0"/>
          <a:chExt cx="0" cy="0"/>
        </a:xfrm>
      </p:grpSpPr>
      <p:sp>
        <p:nvSpPr>
          <p:cNvPr id="99" name="Google Shape;99;p13"/>
          <p:cNvSpPr txBox="1"/>
          <p:nvPr>
            <p:ph type="title" hasCustomPrompt="1"/>
          </p:nvPr>
        </p:nvSpPr>
        <p:spPr>
          <a:xfrm>
            <a:off x="884025"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3"/>
          <p:cNvSpPr txBox="1"/>
          <p:nvPr>
            <p:ph type="title" idx="2" hasCustomPrompt="1"/>
          </p:nvPr>
        </p:nvSpPr>
        <p:spPr>
          <a:xfrm>
            <a:off x="884025"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3"/>
          <p:cNvSpPr txBox="1"/>
          <p:nvPr>
            <p:ph type="title" idx="3" hasCustomPrompt="1"/>
          </p:nvPr>
        </p:nvSpPr>
        <p:spPr>
          <a:xfrm>
            <a:off x="4734200" y="1296154"/>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title" idx="4" hasCustomPrompt="1"/>
          </p:nvPr>
        </p:nvSpPr>
        <p:spPr>
          <a:xfrm>
            <a:off x="4734200" y="2328756"/>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 name="Google Shape;103;p13"/>
          <p:cNvSpPr txBox="1"/>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3"/>
          <p:cNvSpPr txBox="1"/>
          <p:nvPr>
            <p:ph type="title" idx="6" hasCustomPrompt="1"/>
          </p:nvPr>
        </p:nvSpPr>
        <p:spPr>
          <a:xfrm>
            <a:off x="884025"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title" idx="7" hasCustomPrompt="1"/>
          </p:nvPr>
        </p:nvSpPr>
        <p:spPr>
          <a:xfrm>
            <a:off x="4734200" y="3361229"/>
            <a:ext cx="1048200" cy="633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3"/>
          <p:cNvSpPr txBox="1"/>
          <p:nvPr>
            <p:ph type="subTitle" idx="1"/>
          </p:nvPr>
        </p:nvSpPr>
        <p:spPr>
          <a:xfrm>
            <a:off x="192712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3"/>
          <p:cNvSpPr txBox="1"/>
          <p:nvPr>
            <p:ph type="subTitle" idx="8"/>
          </p:nvPr>
        </p:nvSpPr>
        <p:spPr>
          <a:xfrm>
            <a:off x="5780475" y="1356705"/>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8" name="Google Shape;108;p13"/>
          <p:cNvSpPr txBox="1"/>
          <p:nvPr>
            <p:ph type="subTitle" idx="9"/>
          </p:nvPr>
        </p:nvSpPr>
        <p:spPr>
          <a:xfrm>
            <a:off x="192712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9" name="Google Shape;109;p13"/>
          <p:cNvSpPr txBox="1"/>
          <p:nvPr>
            <p:ph type="subTitle" idx="13"/>
          </p:nvPr>
        </p:nvSpPr>
        <p:spPr>
          <a:xfrm>
            <a:off x="5780475" y="2390943"/>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0" name="Google Shape;110;p13"/>
          <p:cNvSpPr txBox="1"/>
          <p:nvPr>
            <p:ph type="subTitle" idx="14"/>
          </p:nvPr>
        </p:nvSpPr>
        <p:spPr>
          <a:xfrm>
            <a:off x="192712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1" name="Google Shape;111;p13"/>
          <p:cNvSpPr txBox="1"/>
          <p:nvPr>
            <p:ph type="subTitle" idx="15"/>
          </p:nvPr>
        </p:nvSpPr>
        <p:spPr>
          <a:xfrm>
            <a:off x="5780475" y="3425180"/>
            <a:ext cx="24795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2" name="Google Shape;112;p13"/>
          <p:cNvSpPr/>
          <p:nvPr/>
        </p:nvSpPr>
        <p:spPr>
          <a:xfrm>
            <a:off x="442852" y="-94860"/>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13"/>
          <p:cNvGrpSpPr/>
          <p:nvPr/>
        </p:nvGrpSpPr>
        <p:grpSpPr>
          <a:xfrm>
            <a:off x="6510200" y="4203408"/>
            <a:ext cx="2894877" cy="1481400"/>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13"/>
          <p:cNvSpPr/>
          <p:nvPr/>
        </p:nvSpPr>
        <p:spPr>
          <a:xfrm rot="-7862966" flipH="1">
            <a:off x="2884915" y="3121092"/>
            <a:ext cx="1942867" cy="1942867"/>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rot="-1422364">
            <a:off x="298438" y="4375429"/>
            <a:ext cx="449204" cy="1420807"/>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8" name="Shape 118"/>
        <p:cNvGrpSpPr/>
        <p:nvPr/>
      </p:nvGrpSpPr>
      <p:grpSpPr>
        <a:xfrm>
          <a:off x="0" y="0"/>
          <a:ext cx="0" cy="0"/>
          <a:chOff x="0" y="0"/>
          <a:chExt cx="0" cy="0"/>
        </a:xfrm>
      </p:grpSpPr>
      <p:sp>
        <p:nvSpPr>
          <p:cNvPr id="119" name="Google Shape;119;p14"/>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20" name="Google Shape;120;p14"/>
          <p:cNvSpPr txBox="1"/>
          <p:nvPr>
            <p:ph type="subTitle" idx="1"/>
          </p:nvPr>
        </p:nvSpPr>
        <p:spPr>
          <a:xfrm>
            <a:off x="1896875" y="1349225"/>
            <a:ext cx="5350200" cy="198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1" name="Google Shape;121;p14"/>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4"/>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4"/>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14"/>
          <p:cNvGrpSpPr/>
          <p:nvPr/>
        </p:nvGrpSpPr>
        <p:grpSpPr>
          <a:xfrm>
            <a:off x="6010000" y="3583258"/>
            <a:ext cx="2894877" cy="1481400"/>
            <a:chOff x="6510200" y="4203408"/>
            <a:chExt cx="2894877" cy="1481400"/>
          </a:xfrm>
        </p:grpSpPr>
        <p:sp>
          <p:nvSpPr>
            <p:cNvPr id="126" name="Google Shape;126;p14"/>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8" name="Google Shape;128;p14"/>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4"/>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5"/>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33" name="Google Shape;133;p15"/>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5"/>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3_1_1_1">
    <p:spTree>
      <p:nvGrpSpPr>
        <p:cNvPr id="139" name="Shape 139"/>
        <p:cNvGrpSpPr/>
        <p:nvPr/>
      </p:nvGrpSpPr>
      <p:grpSpPr>
        <a:xfrm>
          <a:off x="0" y="0"/>
          <a:ext cx="0" cy="0"/>
          <a:chOff x="0" y="0"/>
          <a:chExt cx="0" cy="0"/>
        </a:xfrm>
      </p:grpSpPr>
      <p:sp>
        <p:nvSpPr>
          <p:cNvPr id="140" name="Google Shape;140;p16"/>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 name="Google Shape;141;p16"/>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6"/>
          <p:cNvSpPr/>
          <p:nvPr>
            <p:ph type="pic" idx="2"/>
          </p:nvPr>
        </p:nvSpPr>
        <p:spPr>
          <a:xfrm>
            <a:off x="720000" y="630000"/>
            <a:ext cx="2252100" cy="2252100"/>
          </a:xfrm>
          <a:prstGeom prst="rect">
            <a:avLst/>
          </a:prstGeom>
          <a:noFill/>
          <a:ln>
            <a:noFill/>
          </a:ln>
        </p:spPr>
      </p:sp>
      <p:sp>
        <p:nvSpPr>
          <p:cNvPr id="143" name="Google Shape;143;p16"/>
          <p:cNvSpPr/>
          <p:nvPr>
            <p:ph type="pic" idx="3"/>
          </p:nvPr>
        </p:nvSpPr>
        <p:spPr>
          <a:xfrm>
            <a:off x="720000" y="3102925"/>
            <a:ext cx="2252100" cy="1410600"/>
          </a:xfrm>
          <a:prstGeom prst="rect">
            <a:avLst/>
          </a:prstGeom>
          <a:noFill/>
          <a:ln>
            <a:noFill/>
          </a:ln>
        </p:spPr>
      </p:sp>
      <p:sp>
        <p:nvSpPr>
          <p:cNvPr id="144" name="Google Shape;144;p16"/>
          <p:cNvSpPr/>
          <p:nvPr>
            <p:ph type="pic" idx="4"/>
          </p:nvPr>
        </p:nvSpPr>
        <p:spPr>
          <a:xfrm>
            <a:off x="3207000" y="630000"/>
            <a:ext cx="1936500" cy="3883500"/>
          </a:xfrm>
          <a:prstGeom prst="rect">
            <a:avLst/>
          </a:prstGeom>
          <a:noFill/>
          <a:ln>
            <a:noFill/>
          </a:ln>
        </p:spPr>
      </p:sp>
      <p:sp>
        <p:nvSpPr>
          <p:cNvPr id="145" name="Google Shape;145;p16"/>
          <p:cNvSpPr/>
          <p:nvPr/>
        </p:nvSpPr>
        <p:spPr>
          <a:xfrm rot="1422364" flipH="1">
            <a:off x="6435937" y="-581635"/>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3977636" flipH="1">
            <a:off x="7896150" y="-854890"/>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rot="-6298992" flipH="1">
            <a:off x="-178553" y="3148316"/>
            <a:ext cx="449068" cy="20237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rot="-2033502" flipH="1">
            <a:off x="660613" y="3825119"/>
            <a:ext cx="449227" cy="17931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7"/>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p:txBody>
      </p:sp>
      <p:sp>
        <p:nvSpPr>
          <p:cNvPr id="152" name="Google Shape;152;p17"/>
          <p:cNvSpPr/>
          <p:nvPr/>
        </p:nvSpPr>
        <p:spPr>
          <a:xfrm rot="-6298992" flipH="1">
            <a:off x="-531121" y="-353484"/>
            <a:ext cx="449068" cy="24914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rot="-2698376" flipH="1">
            <a:off x="-404907" y="-13100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p:nvPr/>
        </p:nvSpPr>
        <p:spPr>
          <a:xfrm rot="-8100000" flipH="1">
            <a:off x="8186195" y="-733086"/>
            <a:ext cx="1942705" cy="1942705"/>
          </a:xfrm>
          <a:prstGeom prst="blockArc">
            <a:avLst>
              <a:gd name="adj1" fmla="val 10800000"/>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rot="10800000" flipH="1">
            <a:off x="-432087" y="3615728"/>
            <a:ext cx="1942800" cy="1942800"/>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p:nvPr/>
        </p:nvSpPr>
        <p:spPr>
          <a:xfrm flipH="1">
            <a:off x="200667" y="420218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7"/>
          <p:cNvSpPr/>
          <p:nvPr/>
        </p:nvSpPr>
        <p:spPr>
          <a:xfrm rot="-5970005" flipH="1">
            <a:off x="8578441" y="3449059"/>
            <a:ext cx="448957" cy="22761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58" name="Shape 158"/>
        <p:cNvGrpSpPr/>
        <p:nvPr/>
      </p:nvGrpSpPr>
      <p:grpSpPr>
        <a:xfrm>
          <a:off x="0" y="0"/>
          <a:ext cx="0" cy="0"/>
          <a:chOff x="0" y="0"/>
          <a:chExt cx="0" cy="0"/>
        </a:xfrm>
      </p:grpSpPr>
      <p:sp>
        <p:nvSpPr>
          <p:cNvPr id="159" name="Google Shape;159;p1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 name="Google Shape;160;p18"/>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18"/>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18"/>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3" name="Google Shape;163;p18"/>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4" name="Google Shape;164;p18"/>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5" name="Google Shape;165;p18"/>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66" name="Google Shape;166;p18"/>
          <p:cNvSpPr/>
          <p:nvPr/>
        </p:nvSpPr>
        <p:spPr>
          <a:xfrm flipH="1">
            <a:off x="8355619" y="836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8"/>
          <p:cNvSpPr/>
          <p:nvPr/>
        </p:nvSpPr>
        <p:spPr>
          <a:xfrm rot="2698376">
            <a:off x="167984" y="-831464"/>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rot="6298992">
            <a:off x="8510820" y="4474443"/>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69" name="Shape 169"/>
        <p:cNvGrpSpPr/>
        <p:nvPr/>
      </p:nvGrpSpPr>
      <p:grpSpPr>
        <a:xfrm>
          <a:off x="0" y="0"/>
          <a:ext cx="0" cy="0"/>
          <a:chOff x="0" y="0"/>
          <a:chExt cx="0" cy="0"/>
        </a:xfrm>
      </p:grpSpPr>
      <p:sp>
        <p:nvSpPr>
          <p:cNvPr id="170" name="Google Shape;170;p19"/>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1" name="Google Shape;171;p19"/>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2" name="Google Shape;172;p19"/>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3" name="Google Shape;173;p19"/>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74" name="Google Shape;174;p19"/>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5" name="Google Shape;175;p19"/>
          <p:cNvSpPr txBox="1"/>
          <p:nvPr>
            <p:ph type="subTitle" idx="5"/>
          </p:nvPr>
        </p:nvSpPr>
        <p:spPr>
          <a:xfrm>
            <a:off x="1273575"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19"/>
          <p:cNvSpPr txBox="1"/>
          <p:nvPr>
            <p:ph type="subTitle" idx="6"/>
          </p:nvPr>
        </p:nvSpPr>
        <p:spPr>
          <a:xfrm>
            <a:off x="4786431" y="1786027"/>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7" name="Google Shape;177;p19"/>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8" name="Google Shape;178;p19"/>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9" name="Google Shape;179;p19"/>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84" name="Shape 184"/>
        <p:cNvGrpSpPr/>
        <p:nvPr/>
      </p:nvGrpSpPr>
      <p:grpSpPr>
        <a:xfrm>
          <a:off x="0" y="0"/>
          <a:ext cx="0" cy="0"/>
          <a:chOff x="0" y="0"/>
          <a:chExt cx="0" cy="0"/>
        </a:xfrm>
      </p:grpSpPr>
      <p:sp>
        <p:nvSpPr>
          <p:cNvPr id="185" name="Google Shape;185;p20"/>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0"/>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 name="Google Shape;187;p20"/>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 name="Google Shape;188;p20"/>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9" name="Google Shape;189;p20"/>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 name="Google Shape;190;p20"/>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 name="Google Shape;191;p20"/>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2" name="Google Shape;192;p20"/>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3" name="Google Shape;193;p20"/>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4" name="Google Shape;194;p20"/>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5" name="Google Shape;195;p20"/>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6" name="Google Shape;196;p20"/>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7" name="Google Shape;197;p20"/>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panose="00000500000000000000"/>
              <a:buNone/>
              <a:def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2pPr>
            <a:lvl3pPr lvl="2"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3pPr>
            <a:lvl4pPr lvl="3"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4pPr>
            <a:lvl5pPr lvl="4"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5pPr>
            <a:lvl6pPr lvl="5"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6pPr>
            <a:lvl7pPr lvl="6"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7pPr>
            <a:lvl8pPr lvl="7" algn="ctr" rtl="0">
              <a:spcBef>
                <a:spcPts val="1600"/>
              </a:spcBef>
              <a:spcAft>
                <a:spcPts val="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8pPr>
            <a:lvl9pPr lvl="8" algn="ctr" rtl="0">
              <a:spcBef>
                <a:spcPts val="1600"/>
              </a:spcBef>
              <a:spcAft>
                <a:spcPts val="1600"/>
              </a:spcAft>
              <a:buClr>
                <a:schemeClr val="lt2"/>
              </a:buClr>
              <a:buSzPts val="2200"/>
              <a:buFont typeface="Alata" panose="00000500000000000000"/>
              <a:buNone/>
              <a:defRPr sz="2200" b="1">
                <a:solidFill>
                  <a:schemeClr val="lt2"/>
                </a:solidFill>
                <a:latin typeface="Alata" panose="00000500000000000000"/>
                <a:ea typeface="Alata" panose="00000500000000000000"/>
                <a:cs typeface="Alata" panose="00000500000000000000"/>
                <a:sym typeface="Alata" panose="00000500000000000000"/>
              </a:defRPr>
            </a:lvl9pPr>
          </a:lstStyle>
          <a:p/>
        </p:txBody>
      </p:sp>
      <p:sp>
        <p:nvSpPr>
          <p:cNvPr id="198" name="Google Shape;198;p20"/>
          <p:cNvSpPr/>
          <p:nvPr userDrawn="1"/>
        </p:nvSpPr>
        <p:spPr>
          <a:xfrm flipH="1">
            <a:off x="8829498" y="-17206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userDrawn="1"/>
        </p:nvSpPr>
        <p:spPr>
          <a:xfrm rot="1422364" flipH="1">
            <a:off x="8335558" y="4375429"/>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1" name="Google Shape;201;p20"/>
          <p:cNvGrpSpPr/>
          <p:nvPr userDrawn="1"/>
        </p:nvGrpSpPr>
        <p:grpSpPr>
          <a:xfrm flipH="1">
            <a:off x="341772" y="420340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 name="Google Shape;204;p20"/>
          <p:cNvSpPr/>
          <p:nvPr userDrawn="1"/>
        </p:nvSpPr>
        <p:spPr>
          <a:xfrm rot="-714933" flipH="1">
            <a:off x="-1115475" y="3073337"/>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1"/>
          <p:cNvSpPr/>
          <p:nvPr userDrawn="1"/>
        </p:nvSpPr>
        <p:spPr>
          <a:xfrm rot="11754929">
            <a:off x="8124752" y="-1069233"/>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31"/>
          <p:cNvSpPr/>
          <p:nvPr userDrawn="1"/>
        </p:nvSpPr>
        <p:spPr>
          <a:xfrm rot="19260000">
            <a:off x="-998220" y="201295"/>
            <a:ext cx="2513965" cy="282575"/>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707250" y="2024600"/>
            <a:ext cx="3739200" cy="1452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2928925" y="630000"/>
            <a:ext cx="1194300" cy="100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p:nvPr>
            <p:ph type="subTitle" idx="1"/>
          </p:nvPr>
        </p:nvSpPr>
        <p:spPr>
          <a:xfrm>
            <a:off x="3707250" y="3813875"/>
            <a:ext cx="23094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0" name="Google Shape;20;p3"/>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3"/>
          <p:cNvSpPr/>
          <p:nvPr/>
        </p:nvSpPr>
        <p:spPr>
          <a:xfrm>
            <a:off x="2055102" y="296040"/>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6300501">
            <a:off x="7043718" y="-153200"/>
            <a:ext cx="1942772" cy="1942772"/>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6298992">
            <a:off x="10268594" y="1868122"/>
            <a:ext cx="449068" cy="59694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055094" y="4288962"/>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205" name="Shape 205"/>
        <p:cNvGrpSpPr/>
        <p:nvPr/>
      </p:nvGrpSpPr>
      <p:grpSpPr>
        <a:xfrm>
          <a:off x="0" y="0"/>
          <a:ext cx="0" cy="0"/>
          <a:chOff x="0" y="0"/>
          <a:chExt cx="0" cy="0"/>
        </a:xfrm>
      </p:grpSpPr>
      <p:sp>
        <p:nvSpPr>
          <p:cNvPr id="206" name="Google Shape;206;p21"/>
          <p:cNvSpPr txBox="1"/>
          <p:nvPr>
            <p:ph type="title" hasCustomPrompt="1"/>
          </p:nvPr>
        </p:nvSpPr>
        <p:spPr>
          <a:xfrm>
            <a:off x="2412236" y="691625"/>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1"/>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08" name="Google Shape;208;p21"/>
          <p:cNvSpPr txBox="1"/>
          <p:nvPr>
            <p:ph type="title" idx="2" hasCustomPrompt="1"/>
          </p:nvPr>
        </p:nvSpPr>
        <p:spPr>
          <a:xfrm>
            <a:off x="2412236" y="1957976"/>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1"/>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0" name="Google Shape;210;p21"/>
          <p:cNvSpPr txBox="1"/>
          <p:nvPr>
            <p:ph type="title" idx="4" hasCustomPrompt="1"/>
          </p:nvPr>
        </p:nvSpPr>
        <p:spPr>
          <a:xfrm>
            <a:off x="2412236" y="3224327"/>
            <a:ext cx="43194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1"/>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2" name="Google Shape;212;p21"/>
          <p:cNvSpPr/>
          <p:nvPr/>
        </p:nvSpPr>
        <p:spPr>
          <a:xfrm rot="-5128004" flipH="1">
            <a:off x="-275451" y="-2136843"/>
            <a:ext cx="4163826" cy="4163826"/>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982244" y="683577"/>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rot="-7200561" flipH="1">
            <a:off x="7109758" y="1714158"/>
            <a:ext cx="1942851" cy="194285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rot="6298992">
            <a:off x="853420" y="3687593"/>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rot="2698376">
            <a:off x="-95016" y="130604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rot="-898992" flipH="1">
            <a:off x="7856516" y="2460970"/>
            <a:ext cx="449068" cy="4490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rot="1798363">
            <a:off x="7177141" y="3318185"/>
            <a:ext cx="449171" cy="22762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rot="5211669" flipH="1">
            <a:off x="5567136" y="4167630"/>
            <a:ext cx="4163947" cy="4163947"/>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rot="9011889">
            <a:off x="7424546" y="-905433"/>
            <a:ext cx="449093" cy="25531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221" name="Shape 221"/>
        <p:cNvGrpSpPr/>
        <p:nvPr/>
      </p:nvGrpSpPr>
      <p:grpSpPr>
        <a:xfrm>
          <a:off x="0" y="0"/>
          <a:ext cx="0" cy="0"/>
          <a:chOff x="0" y="0"/>
          <a:chExt cx="0" cy="0"/>
        </a:xfrm>
      </p:grpSpPr>
      <p:sp>
        <p:nvSpPr>
          <p:cNvPr id="222" name="Google Shape;22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3" name="Google Shape;223;p22"/>
          <p:cNvSpPr/>
          <p:nvPr/>
        </p:nvSpPr>
        <p:spPr>
          <a:xfrm rot="4275105" flipH="1">
            <a:off x="-3281916" y="3126476"/>
            <a:ext cx="4163833" cy="4163833"/>
          </a:xfrm>
          <a:prstGeom prst="blockArc">
            <a:avLst>
              <a:gd name="adj1" fmla="val 16646879"/>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2"/>
          <p:cNvSpPr/>
          <p:nvPr/>
        </p:nvSpPr>
        <p:spPr>
          <a:xfrm rot="10800000" flipH="1">
            <a:off x="387693" y="4589056"/>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6299989" flipH="1">
            <a:off x="7081021" y="70837"/>
            <a:ext cx="1942694" cy="1942694"/>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rot="-4501008">
            <a:off x="-148326" y="-169497"/>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p:nvPr/>
        </p:nvSpPr>
        <p:spPr>
          <a:xfrm rot="-8101624">
            <a:off x="7743694" y="3999508"/>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228" name="Shape 228"/>
        <p:cNvGrpSpPr/>
        <p:nvPr/>
      </p:nvGrpSpPr>
      <p:grpSpPr>
        <a:xfrm>
          <a:off x="0" y="0"/>
          <a:ext cx="0" cy="0"/>
          <a:chOff x="0" y="0"/>
          <a:chExt cx="0" cy="0"/>
        </a:xfrm>
      </p:grpSpPr>
      <p:sp>
        <p:nvSpPr>
          <p:cNvPr id="229" name="Google Shape;229;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0" name="Google Shape;230;p23"/>
          <p:cNvSpPr/>
          <p:nvPr/>
        </p:nvSpPr>
        <p:spPr>
          <a:xfrm rot="6500849">
            <a:off x="-3272607" y="-2168465"/>
            <a:ext cx="4163871" cy="4163871"/>
          </a:xfrm>
          <a:prstGeom prst="blockArc">
            <a:avLst>
              <a:gd name="adj1" fmla="val 1669612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3"/>
          <p:cNvSpPr/>
          <p:nvPr/>
        </p:nvSpPr>
        <p:spPr>
          <a:xfrm>
            <a:off x="495446" y="6474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3"/>
          <p:cNvSpPr/>
          <p:nvPr/>
        </p:nvSpPr>
        <p:spPr>
          <a:xfrm rot="-6298992" flipH="1">
            <a:off x="-4473" y="4275518"/>
            <a:ext cx="449068" cy="121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3"/>
          <p:cNvSpPr/>
          <p:nvPr/>
        </p:nvSpPr>
        <p:spPr>
          <a:xfrm rot="-2698376" flipH="1">
            <a:off x="8338347" y="-1030389"/>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3"/>
          <p:cNvSpPr/>
          <p:nvPr/>
        </p:nvSpPr>
        <p:spPr>
          <a:xfrm rot="-6111725">
            <a:off x="7851027" y="3733873"/>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7" name="Google Shape;237;p24"/>
          <p:cNvSpPr/>
          <p:nvPr/>
        </p:nvSpPr>
        <p:spPr>
          <a:xfrm flipH="1">
            <a:off x="8686623" y="-105385"/>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4"/>
          <p:cNvSpPr/>
          <p:nvPr/>
        </p:nvSpPr>
        <p:spPr>
          <a:xfrm rot="1422364" flipH="1">
            <a:off x="8335558" y="4375429"/>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4"/>
          <p:cNvSpPr/>
          <p:nvPr/>
        </p:nvSpPr>
        <p:spPr>
          <a:xfrm rot="6787942" flipH="1">
            <a:off x="854724" y="-1408528"/>
            <a:ext cx="1942693" cy="1942693"/>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4"/>
          <p:cNvSpPr/>
          <p:nvPr/>
        </p:nvSpPr>
        <p:spPr>
          <a:xfrm rot="-6300501" flipH="1">
            <a:off x="7939785" y="-852200"/>
            <a:ext cx="1942772" cy="1942772"/>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1" name="Google Shape;241;p24"/>
          <p:cNvGrpSpPr/>
          <p:nvPr/>
        </p:nvGrpSpPr>
        <p:grpSpPr>
          <a:xfrm flipH="1">
            <a:off x="-141303" y="4345133"/>
            <a:ext cx="2894877" cy="1481400"/>
            <a:chOff x="6510200" y="4203408"/>
            <a:chExt cx="2894877" cy="1481400"/>
          </a:xfrm>
        </p:grpSpPr>
        <p:sp>
          <p:nvSpPr>
            <p:cNvPr id="242" name="Google Shape;242;p24"/>
            <p:cNvSpPr/>
            <p:nvPr/>
          </p:nvSpPr>
          <p:spPr>
            <a:xfrm rot="3977636">
              <a:off x="7533599" y="3653347"/>
              <a:ext cx="449204" cy="252890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4"/>
            <p:cNvSpPr/>
            <p:nvPr/>
          </p:nvSpPr>
          <p:spPr>
            <a:xfrm rot="-1422364">
              <a:off x="8689076" y="4233704"/>
              <a:ext cx="449204" cy="142080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4" name="Google Shape;244;p24"/>
          <p:cNvSpPr/>
          <p:nvPr/>
        </p:nvSpPr>
        <p:spPr>
          <a:xfrm rot="7862966">
            <a:off x="-999057" y="-745533"/>
            <a:ext cx="1942867" cy="1942867"/>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45" name="Shape 245"/>
        <p:cNvGrpSpPr/>
        <p:nvPr/>
      </p:nvGrpSpPr>
      <p:grpSpPr>
        <a:xfrm>
          <a:off x="0" y="0"/>
          <a:ext cx="0" cy="0"/>
          <a:chOff x="0" y="0"/>
          <a:chExt cx="0" cy="0"/>
        </a:xfrm>
      </p:grpSpPr>
      <p:sp>
        <p:nvSpPr>
          <p:cNvPr id="246" name="Google Shape;246;p25"/>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p:txBody>
      </p:sp>
      <p:sp>
        <p:nvSpPr>
          <p:cNvPr id="247" name="Google Shape;247;p25"/>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48" name="Google Shape;248;p25"/>
          <p:cNvSpPr txBox="1"/>
          <p:nvPr/>
        </p:nvSpPr>
        <p:spPr>
          <a:xfrm>
            <a:off x="872400" y="3319200"/>
            <a:ext cx="34122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CREDITS: This presentation </a:t>
            </a:r>
            <a:r>
              <a:rPr lang="en-GB" sz="1200">
                <a:solidFill>
                  <a:schemeClr val="dk1"/>
                </a:solidFill>
                <a:latin typeface="Sarabun" panose="00000500000000000000"/>
                <a:ea typeface="Sarabun" panose="00000500000000000000"/>
                <a:cs typeface="Sarabun" panose="00000500000000000000"/>
                <a:sym typeface="Sarabun" panose="00000500000000000000"/>
              </a:rPr>
              <a:t>template</a:t>
            </a:r>
            <a:r>
              <a:rPr lang="en-GB" sz="1200">
                <a:solidFill>
                  <a:schemeClr val="dk1"/>
                </a:solidFill>
                <a:latin typeface="Sarabun" panose="00000500000000000000"/>
                <a:ea typeface="Sarabun" panose="00000500000000000000"/>
                <a:cs typeface="Sarabun" panose="00000500000000000000"/>
                <a:sym typeface="Sarabun" panose="00000500000000000000"/>
              </a:rPr>
              <a:t> was created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2"/>
              </a:rPr>
              <a:t>Slidesgo</a:t>
            </a:r>
            <a:r>
              <a:rPr lang="en-GB" sz="1200">
                <a:solidFill>
                  <a:schemeClr val="dk1"/>
                </a:solidFill>
                <a:latin typeface="Sarabun" panose="00000500000000000000"/>
                <a:ea typeface="Sarabun" panose="00000500000000000000"/>
                <a:cs typeface="Sarabun" panose="00000500000000000000"/>
                <a:sym typeface="Sarabun" panose="00000500000000000000"/>
              </a:rPr>
              <a:t>, including icons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3"/>
              </a:rPr>
              <a:t>Flaticon</a:t>
            </a:r>
            <a:r>
              <a:rPr lang="en-GB" sz="1200">
                <a:solidFill>
                  <a:schemeClr val="dk1"/>
                </a:solidFill>
                <a:latin typeface="Sarabun" panose="00000500000000000000"/>
                <a:ea typeface="Sarabun" panose="00000500000000000000"/>
                <a:cs typeface="Sarabun" panose="00000500000000000000"/>
                <a:sym typeface="Sarabun" panose="00000500000000000000"/>
              </a:rPr>
              <a:t>, and infographics &amp; images by </a:t>
            </a:r>
            <a:r>
              <a:rPr lang="en-GB" sz="1200" b="1">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Freepik</a:t>
            </a:r>
            <a:r>
              <a:rPr lang="en-GB" sz="1200">
                <a:solidFill>
                  <a:schemeClr val="dk1"/>
                </a:solidFill>
                <a:uFill>
                  <a:noFill/>
                </a:uFill>
                <a:latin typeface="Sarabun" panose="00000500000000000000"/>
                <a:ea typeface="Sarabun" panose="00000500000000000000"/>
                <a:cs typeface="Sarabun" panose="00000500000000000000"/>
                <a:sym typeface="Sarabun" panose="00000500000000000000"/>
                <a:hlinkClick r:id="rId4"/>
              </a:rPr>
              <a:t>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249" name="Google Shape;249;p25"/>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25"/>
          <p:cNvSpPr/>
          <p:nvPr/>
        </p:nvSpPr>
        <p:spPr>
          <a:xfrm rot="-7802742" flipH="1">
            <a:off x="51566" y="3173843"/>
            <a:ext cx="1942964" cy="1942964"/>
          </a:xfrm>
          <a:prstGeom prst="blockArc">
            <a:avLst>
              <a:gd name="adj1" fmla="val 10800000"/>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8432737" flipH="1">
            <a:off x="-826880" y="-1106695"/>
            <a:ext cx="1942676" cy="1942676"/>
          </a:xfrm>
          <a:prstGeom prst="blockArc">
            <a:avLst>
              <a:gd name="adj1" fmla="val 18799203"/>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148122" flipH="1">
            <a:off x="3778895" y="-3171593"/>
            <a:ext cx="4163771" cy="4163771"/>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253" name="Shape 253"/>
        <p:cNvGrpSpPr/>
        <p:nvPr/>
      </p:nvGrpSpPr>
      <p:grpSpPr>
        <a:xfrm>
          <a:off x="0" y="0"/>
          <a:ext cx="0" cy="0"/>
          <a:chOff x="0" y="0"/>
          <a:chExt cx="0" cy="0"/>
        </a:xfrm>
      </p:grpSpPr>
      <p:sp>
        <p:nvSpPr>
          <p:cNvPr id="254" name="Google Shape;254;p26"/>
          <p:cNvSpPr/>
          <p:nvPr/>
        </p:nvSpPr>
        <p:spPr>
          <a:xfrm rot="5148122">
            <a:off x="4173098" y="4187857"/>
            <a:ext cx="4163771" cy="4163771"/>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6"/>
          <p:cNvSpPr/>
          <p:nvPr/>
        </p:nvSpPr>
        <p:spPr>
          <a:xfrm rot="1422364" flipH="1">
            <a:off x="8710540" y="156521"/>
            <a:ext cx="449204" cy="38093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6"/>
          <p:cNvSpPr/>
          <p:nvPr/>
        </p:nvSpPr>
        <p:spPr>
          <a:xfrm flipH="1">
            <a:off x="7588137" y="502290"/>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6"/>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6"/>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6"/>
          <p:cNvSpPr/>
          <p:nvPr/>
        </p:nvSpPr>
        <p:spPr>
          <a:xfrm rot="-6298992" flipH="1">
            <a:off x="-1663472" y="1791472"/>
            <a:ext cx="449068" cy="59694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6"/>
          <p:cNvSpPr/>
          <p:nvPr/>
        </p:nvSpPr>
        <p:spPr>
          <a:xfrm rot="-2033502" flipH="1">
            <a:off x="1264465" y="3874675"/>
            <a:ext cx="449227" cy="24501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6"/>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6"/>
          <p:cNvSpPr/>
          <p:nvPr/>
        </p:nvSpPr>
        <p:spPr>
          <a:xfrm rot="-3977636" flipH="1">
            <a:off x="10890001" y="1067328"/>
            <a:ext cx="449204" cy="596965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
    <p:spTree>
      <p:nvGrpSpPr>
        <p:cNvPr id="263" name="Shape 263"/>
        <p:cNvGrpSpPr/>
        <p:nvPr/>
      </p:nvGrpSpPr>
      <p:grpSpPr>
        <a:xfrm>
          <a:off x="0" y="0"/>
          <a:ext cx="0" cy="0"/>
          <a:chOff x="0" y="0"/>
          <a:chExt cx="0" cy="0"/>
        </a:xfrm>
      </p:grpSpPr>
      <p:sp>
        <p:nvSpPr>
          <p:cNvPr id="264" name="Google Shape;264;p27"/>
          <p:cNvSpPr/>
          <p:nvPr/>
        </p:nvSpPr>
        <p:spPr>
          <a:xfrm>
            <a:off x="7866402" y="4054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7"/>
          <p:cNvSpPr/>
          <p:nvPr/>
        </p:nvSpPr>
        <p:spPr>
          <a:xfrm rot="-1422364">
            <a:off x="4628798" y="-963418"/>
            <a:ext cx="449204" cy="16682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7"/>
          <p:cNvSpPr/>
          <p:nvPr/>
        </p:nvSpPr>
        <p:spPr>
          <a:xfrm rot="714933">
            <a:off x="-493258" y="250862"/>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7"/>
          <p:cNvSpPr/>
          <p:nvPr/>
        </p:nvSpPr>
        <p:spPr>
          <a:xfrm rot="6300501">
            <a:off x="7119568" y="-34137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8" name="Google Shape;268;p27"/>
          <p:cNvGrpSpPr/>
          <p:nvPr/>
        </p:nvGrpSpPr>
        <p:grpSpPr>
          <a:xfrm>
            <a:off x="6010000" y="3583258"/>
            <a:ext cx="2894877" cy="1481400"/>
            <a:chOff x="6510200" y="4203408"/>
            <a:chExt cx="2894877" cy="1481400"/>
          </a:xfrm>
        </p:grpSpPr>
        <p:sp>
          <p:nvSpPr>
            <p:cNvPr id="269" name="Google Shape;269;p27"/>
            <p:cNvSpPr/>
            <p:nvPr/>
          </p:nvSpPr>
          <p:spPr>
            <a:xfrm rot="3977636">
              <a:off x="7533599" y="3653347"/>
              <a:ext cx="449204" cy="252890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7"/>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27"/>
          <p:cNvSpPr/>
          <p:nvPr/>
        </p:nvSpPr>
        <p:spPr>
          <a:xfrm rot="-7862966" flipH="1">
            <a:off x="399115" y="3077467"/>
            <a:ext cx="1942867" cy="1942867"/>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7"/>
          <p:cNvSpPr/>
          <p:nvPr/>
        </p:nvSpPr>
        <p:spPr>
          <a:xfrm>
            <a:off x="495452" y="26783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76" name="Shape 2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277" name="Shape 277"/>
        <p:cNvGrpSpPr/>
        <p:nvPr/>
      </p:nvGrpSpPr>
      <p:grpSpPr>
        <a:xfrm>
          <a:off x="0" y="0"/>
          <a:ext cx="0" cy="0"/>
          <a:chOff x="0" y="0"/>
          <a:chExt cx="0" cy="0"/>
        </a:xfrm>
      </p:grpSpPr>
      <p:sp>
        <p:nvSpPr>
          <p:cNvPr id="278" name="Google Shape;278;p30"/>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 name="Google Shape;27;p4"/>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4"/>
          <p:cNvSpPr/>
          <p:nvPr/>
        </p:nvSpPr>
        <p:spPr>
          <a:xfrm flipH="1">
            <a:off x="8313544" y="29604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6300501" flipH="1">
            <a:off x="102706" y="3104525"/>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6298992">
            <a:off x="8510820" y="4474443"/>
            <a:ext cx="449068" cy="121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2698376">
            <a:off x="167984" y="-831464"/>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 name="Google Shape;34;p5"/>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310900" y="3012774"/>
            <a:ext cx="30237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7" name="Google Shape;37;p5"/>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8" name="Google Shape;38;p5"/>
          <p:cNvSpPr/>
          <p:nvPr/>
        </p:nvSpPr>
        <p:spPr>
          <a:xfrm rot="6298992">
            <a:off x="9059739" y="1500741"/>
            <a:ext cx="449068" cy="249145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2698376">
            <a:off x="-468141" y="1002386"/>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rot="714933">
            <a:off x="-603633" y="4250537"/>
            <a:ext cx="1942658" cy="1942658"/>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6300501">
            <a:off x="7566718" y="345535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313544" y="4202187"/>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p:nvPr/>
        </p:nvSpPr>
        <p:spPr>
          <a:xfrm rot="2698376">
            <a:off x="9059734" y="628311"/>
            <a:ext cx="449084" cy="227617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 name="Google Shape;46;p6"/>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rot="8100000">
            <a:off x="-1123515" y="-79111"/>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body" idx="1"/>
          </p:nvPr>
        </p:nvSpPr>
        <p:spPr>
          <a:xfrm>
            <a:off x="720000" y="2377150"/>
            <a:ext cx="4181700" cy="18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720000" y="449616"/>
            <a:ext cx="4181700" cy="1643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5" name="Google Shape;55;p7"/>
          <p:cNvSpPr/>
          <p:nvPr/>
        </p:nvSpPr>
        <p:spPr>
          <a:xfrm rot="3599899" flipH="1">
            <a:off x="-1191121" y="120962"/>
            <a:ext cx="1942701" cy="1942701"/>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7"/>
          <p:cNvSpPr/>
          <p:nvPr/>
        </p:nvSpPr>
        <p:spPr>
          <a:xfrm flipH="1">
            <a:off x="165727" y="456611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1101250" y="1307100"/>
            <a:ext cx="6941400" cy="151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5148122">
            <a:off x="4173098" y="4187857"/>
            <a:ext cx="4163771" cy="4163771"/>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rot="1422364" flipH="1">
            <a:off x="8710540" y="156521"/>
            <a:ext cx="449204" cy="380935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flipH="1">
            <a:off x="7588137" y="502290"/>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rot="-6300501" flipH="1">
            <a:off x="728074" y="-9517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flipH="1">
            <a:off x="2331370" y="4288962"/>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rot="-6298992" flipH="1">
            <a:off x="-1663472" y="1791472"/>
            <a:ext cx="449068" cy="59694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rot="-2033502" flipH="1">
            <a:off x="1264465" y="3874675"/>
            <a:ext cx="449227" cy="245015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flipH="1">
            <a:off x="379762" y="120946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3977636" flipH="1">
            <a:off x="10890001" y="1067328"/>
            <a:ext cx="449204" cy="596965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txBox="1"/>
          <p:nvPr>
            <p:ph type="subTitle" idx="1"/>
          </p:nvPr>
        </p:nvSpPr>
        <p:spPr>
          <a:xfrm>
            <a:off x="3765575" y="24076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p:txBody>
      </p:sp>
      <p:sp>
        <p:nvSpPr>
          <p:cNvPr id="70" name="Google Shape;70;p9"/>
          <p:cNvSpPr txBox="1"/>
          <p:nvPr>
            <p:ph type="title"/>
          </p:nvPr>
        </p:nvSpPr>
        <p:spPr>
          <a:xfrm>
            <a:off x="3765599" y="16451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1" name="Google Shape;71;p9"/>
          <p:cNvSpPr/>
          <p:nvPr/>
        </p:nvSpPr>
        <p:spPr>
          <a:xfrm rot="6298992">
            <a:off x="9045364" y="-353484"/>
            <a:ext cx="449068" cy="249145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rot="2698376">
            <a:off x="8919134" y="-1310064"/>
            <a:ext cx="449084" cy="227617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rot="8100000">
            <a:off x="-1165590" y="-733086"/>
            <a:ext cx="1942705" cy="1942705"/>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rot="10800000">
            <a:off x="7452598" y="3615728"/>
            <a:ext cx="1942800" cy="1942800"/>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a:off x="8313544" y="4202187"/>
            <a:ext cx="449100" cy="44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rot="5970005">
            <a:off x="-64087" y="3449059"/>
            <a:ext cx="448957" cy="22761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7" name="Shape 77"/>
        <p:cNvGrpSpPr/>
        <p:nvPr/>
      </p:nvGrpSpPr>
      <p:grpSpPr>
        <a:xfrm>
          <a:off x="0" y="0"/>
          <a:ext cx="0" cy="0"/>
          <a:chOff x="0" y="0"/>
          <a:chExt cx="0" cy="0"/>
        </a:xfrm>
      </p:grpSpPr>
      <p:sp>
        <p:nvSpPr>
          <p:cNvPr id="78" name="Google Shape;78;p10"/>
          <p:cNvSpPr txBox="1"/>
          <p:nvPr>
            <p:ph type="title"/>
          </p:nvPr>
        </p:nvSpPr>
        <p:spPr>
          <a:xfrm>
            <a:off x="720000" y="2285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p:txBody>
      </p:sp>
      <p:sp>
        <p:nvSpPr>
          <p:cNvPr id="79" name="Google Shape;79;p10"/>
          <p:cNvSpPr/>
          <p:nvPr/>
        </p:nvSpPr>
        <p:spPr>
          <a:xfrm rot="4275105" flipH="1">
            <a:off x="-2599866" y="3751626"/>
            <a:ext cx="4163833" cy="4163833"/>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0"/>
          <p:cNvSpPr/>
          <p:nvPr/>
        </p:nvSpPr>
        <p:spPr>
          <a:xfrm rot="6299989" flipH="1">
            <a:off x="7081021" y="70837"/>
            <a:ext cx="1942694" cy="1942694"/>
          </a:xfrm>
          <a:prstGeom prst="blockArc">
            <a:avLst>
              <a:gd name="adj1" fmla="val 16638639"/>
              <a:gd name="adj2" fmla="val 116812"/>
              <a:gd name="adj3" fmla="val 202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0"/>
          <p:cNvSpPr/>
          <p:nvPr/>
        </p:nvSpPr>
        <p:spPr>
          <a:xfrm rot="-4501008">
            <a:off x="-148326" y="-169497"/>
            <a:ext cx="449068" cy="121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0"/>
          <p:cNvSpPr/>
          <p:nvPr/>
        </p:nvSpPr>
        <p:spPr>
          <a:xfrm rot="-8101624">
            <a:off x="7743694" y="3999508"/>
            <a:ext cx="449084" cy="227617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flipH="1">
            <a:off x="-142757" y="4645881"/>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2pPr>
            <a:lvl3pPr lvl="2"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3pPr>
            <a:lvl4pPr lvl="3"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4pPr>
            <a:lvl5pPr lvl="4"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5pPr>
            <a:lvl6pPr lvl="5"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6pPr>
            <a:lvl7pPr lvl="6"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7pPr>
            <a:lvl8pPr lvl="7"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8pPr>
            <a:lvl9pPr lvl="8" rtl="0">
              <a:spcBef>
                <a:spcPts val="0"/>
              </a:spcBef>
              <a:spcAft>
                <a:spcPts val="0"/>
              </a:spcAft>
              <a:buClr>
                <a:schemeClr val="dk1"/>
              </a:buClr>
              <a:buSzPts val="3400"/>
              <a:buFont typeface="Lexend Deca Black"/>
              <a:buNone/>
              <a:defRPr sz="3400">
                <a:solidFill>
                  <a:schemeClr val="dk1"/>
                </a:solidFill>
                <a:latin typeface="Lexend Deca Black"/>
                <a:ea typeface="Lexend Deca Black"/>
                <a:cs typeface="Lexend Deca Black"/>
                <a:sym typeface="Lexend Deca Black"/>
              </a:defRPr>
            </a:lvl9pPr>
          </a:lstStyle>
          <a:p/>
        </p:txBody>
      </p:sp>
      <p:sp>
        <p:nvSpPr>
          <p:cNvPr id="7" name="Google Shape;7;p1"/>
          <p:cNvSpPr txBox="1"/>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1pPr>
            <a:lvl2pPr marL="914400" lvl="1"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2pPr>
            <a:lvl3pPr marL="1371600" lvl="2"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3pPr>
            <a:lvl4pPr marL="1828800" lvl="3"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4pPr>
            <a:lvl5pPr marL="2286000" lvl="4"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5pPr>
            <a:lvl6pPr marL="2743200" lvl="5"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6pPr>
            <a:lvl7pPr marL="3200400" lvl="6"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7pPr>
            <a:lvl8pPr marL="3657600" lvl="7" indent="-317500">
              <a:lnSpc>
                <a:spcPct val="100000"/>
              </a:lnSpc>
              <a:spcBef>
                <a:spcPts val="1600"/>
              </a:spcBef>
              <a:spcAft>
                <a:spcPts val="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8pPr>
            <a:lvl9pPr marL="4114800" lvl="8" indent="-317500">
              <a:lnSpc>
                <a:spcPct val="100000"/>
              </a:lnSpc>
              <a:spcBef>
                <a:spcPts val="1600"/>
              </a:spcBef>
              <a:spcAft>
                <a:spcPts val="1600"/>
              </a:spcAft>
              <a:buClr>
                <a:schemeClr val="dk1"/>
              </a:buClr>
              <a:buSzPts val="1400"/>
              <a:buFont typeface="Sarabun" panose="00000500000000000000"/>
              <a:buChar char="■"/>
              <a:defRPr>
                <a:solidFill>
                  <a:schemeClr val="dk1"/>
                </a:solidFill>
                <a:latin typeface="Sarabun" panose="00000500000000000000"/>
                <a:ea typeface="Sarabun" panose="00000500000000000000"/>
                <a:cs typeface="Sarabun" panose="00000500000000000000"/>
                <a:sym typeface="Sarabun"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275" name="Google Shape;275;p28"/>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1.png"/><Relationship Id="rId1" Type="http://schemas.openxmlformats.org/officeDocument/2006/relationships/hyperlink" Target="https://docs.google.com/spreadsheets/d/1mVQH957cG3gEsd6ceBX9Imeov4lbqP2BwEPEmbKm_4o/cop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hyperlink" Target="https://www.freepik.com/free-vector/flat-geometric-background_23869983.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6.xml"/><Relationship Id="rId3" Type="http://schemas.openxmlformats.org/officeDocument/2006/relationships/hyperlink" Target="https://www.freepik.com/free-photo/young-business-woman-work-office_21076051.htm/?utm_source=slidesgo_template&amp;utm_medium=referral-link&amp;utm_campaign=sg_resources&amp;utm_content=freepik" TargetMode="External"/><Relationship Id="rId2" Type="http://schemas.openxmlformats.org/officeDocument/2006/relationships/hyperlink" Target="https://www.freepik.com/free-photo/female-web-designer-taking-notes-office_32520676.htm/?utm_source=slidesgo_template&amp;utm_medium=referral-link&amp;utm_campaign=sg_resources&amp;utm_content=freepik" TargetMode="External"/><Relationship Id="rId1"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2.xml"/><Relationship Id="rId1" Type="http://schemas.openxmlformats.org/officeDocument/2006/relationships/hyperlink" Target="http://bit.ly/2PfT4lq"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8.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slide" Target="slide22.xml"/><Relationship Id="rId1" Type="http://schemas.openxmlformats.org/officeDocument/2006/relationships/hyperlink" Target="http://bit.ly/2PfT4lq" TargetMode="Externa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8.xml"/><Relationship Id="rId2" Type="http://schemas.openxmlformats.org/officeDocument/2006/relationships/hyperlink" Target="https://fonts.google.com/specimen/Sarabun" TargetMode="External"/><Relationship Id="rId1" Type="http://schemas.openxmlformats.org/officeDocument/2006/relationships/hyperlink" Target="https://fonts.google.com/specimen/Lexend+Deca" TargetMode="External"/></Relationships>
</file>

<file path=ppt/slides/_rels/slide2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2" Type="http://schemas.openxmlformats.org/officeDocument/2006/relationships/image" Target="../media/image5.png"/><Relationship Id="rId13" Type="http://schemas.openxmlformats.org/officeDocument/2006/relationships/notesSlide" Target="../notesSlides/notesSlide28.xml"/><Relationship Id="rId12" Type="http://schemas.openxmlformats.org/officeDocument/2006/relationships/slideLayout" Target="../slideLayouts/slideLayout28.xm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10" Type="http://schemas.openxmlformats.org/officeDocument/2006/relationships/image" Target="../media/image9.png"/><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7.xml"/><Relationship Id="rId2" Type="http://schemas.openxmlformats.org/officeDocument/2006/relationships/image" Target="../media/image10.png"/><Relationship Id="rId1" Type="http://schemas.openxmlformats.org/officeDocument/2006/relationships/hyperlink" Target="http://bit.ly/2PfT4lq" TargetMode="External"/></Relationships>
</file>

<file path=ppt/slides/_rels/slide43.xml.rels><?xml version="1.0" encoding="UTF-8" standalone="yes"?>
<Relationships xmlns="http://schemas.openxmlformats.org/package/2006/relationships"><Relationship Id="rId9" Type="http://schemas.openxmlformats.org/officeDocument/2006/relationships/hyperlink" Target="http://bit.ly/30B07Gq" TargetMode="External"/><Relationship Id="rId8" Type="http://schemas.openxmlformats.org/officeDocument/2006/relationships/hyperlink" Target="https://bit.ly/3A1uf1Q" TargetMode="Externa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6" Type="http://schemas.openxmlformats.org/officeDocument/2006/relationships/slide" Target="slide29.xml"/><Relationship Id="rId5" Type="http://schemas.openxmlformats.org/officeDocument/2006/relationships/slide" Target="slide35.xml"/><Relationship Id="rId4" Type="http://schemas.openxmlformats.org/officeDocument/2006/relationships/slide" Target="slide22.xml"/><Relationship Id="rId3" Type="http://schemas.openxmlformats.org/officeDocument/2006/relationships/slide" Target="slide23.xml"/><Relationship Id="rId2" Type="http://schemas.openxmlformats.org/officeDocument/2006/relationships/slide" Target="slide24.xml"/><Relationship Id="rId17" Type="http://schemas.openxmlformats.org/officeDocument/2006/relationships/notesSlide" Target="../notesSlides/notesSlide43.xml"/><Relationship Id="rId16" Type="http://schemas.openxmlformats.org/officeDocument/2006/relationships/slideLayout" Target="../slideLayouts/slideLayout3.xml"/><Relationship Id="rId15" Type="http://schemas.openxmlformats.org/officeDocument/2006/relationships/hyperlink" Target="https://www.videvo.net/?utm_source=slidesgo_template&amp;utm_medium=referral-link&amp;utm_campaign=sg_resources&amp;utm_content=videvo" TargetMode="External"/><Relationship Id="rId14"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bit.ly/33VAFh3" TargetMode="External"/><Relationship Id="rId1" Type="http://schemas.openxmlformats.org/officeDocument/2006/relationships/slide" Target="slide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5"/>
        </a:solidFill>
        <a:effectLst/>
      </p:bgPr>
    </p:bg>
    <p:spTree>
      <p:nvGrpSpPr>
        <p:cNvPr id="282" name="Shape 282"/>
        <p:cNvGrpSpPr/>
        <p:nvPr/>
      </p:nvGrpSpPr>
      <p:grpSpPr>
        <a:xfrm>
          <a:off x="0" y="0"/>
          <a:ext cx="0" cy="0"/>
          <a:chOff x="0" y="0"/>
          <a:chExt cx="0" cy="0"/>
        </a:xfrm>
      </p:grpSpPr>
      <p:sp>
        <p:nvSpPr>
          <p:cNvPr id="285" name="Google Shape;285;p31"/>
          <p:cNvSpPr>
            <a:spLocks noChangeAspect="1"/>
          </p:cNvSpPr>
          <p:nvPr/>
        </p:nvSpPr>
        <p:spPr>
          <a:xfrm>
            <a:off x="-19502325" y="-2763425"/>
            <a:ext cx="11716624"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txBox="1"/>
          <p:nvPr>
            <p:ph type="title"/>
          </p:nvPr>
        </p:nvSpPr>
        <p:spPr>
          <a:xfrm>
            <a:off x="-12777470" y="-7139940"/>
            <a:ext cx="15153005" cy="8100060"/>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16000"/>
              <a:t>Jenis Kata </a:t>
            </a:r>
            <a:r>
              <a:rPr lang="ar-SA" altLang="en-GB" sz="16000" b="1">
                <a:latin typeface="Segoe UI" panose="020B0502040204020203" charset="0"/>
                <a:cs typeface="Segoe UI" panose="020B0502040204020203" charset="0"/>
              </a:rPr>
              <a:t>السماوات</a:t>
            </a:r>
            <a:r>
              <a:rPr lang="en-US" altLang="ar-SA" sz="16000" b="1">
                <a:latin typeface="Segoe UI" panose="020B0502040204020203" charset="0"/>
                <a:cs typeface="Segoe UI" panose="020B0502040204020203" charset="0"/>
              </a:rPr>
              <a:t> </a:t>
            </a:r>
            <a:r>
              <a:rPr lang="en-US" altLang="en-GB" sz="16000"/>
              <a:t>Dalam Al-Quran</a:t>
            </a:r>
            <a:endParaRPr lang="en-US" altLang="en-GB" sz="16000"/>
          </a:p>
        </p:txBody>
      </p:sp>
      <p:sp>
        <p:nvSpPr>
          <p:cNvPr id="12" name="Google Shape;12;p2"/>
          <p:cNvSpPr/>
          <p:nvPr/>
        </p:nvSpPr>
        <p:spPr>
          <a:xfrm>
            <a:off x="1213485" y="-6858635"/>
            <a:ext cx="6517005" cy="651573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6" name="Google Shape;286;p31"/>
          <p:cNvSpPr>
            <a:spLocks noChangeAspect="1"/>
          </p:cNvSpPr>
          <p:nvPr/>
        </p:nvSpPr>
        <p:spPr>
          <a:xfrm>
            <a:off x="-3249175" y="960345"/>
            <a:ext cx="1280160" cy="82323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a:grpSpLocks noChangeAspect="1"/>
          </p:cNvGrpSpPr>
          <p:nvPr/>
        </p:nvGrpSpPr>
        <p:grpSpPr>
          <a:xfrm rot="15000000">
            <a:off x="7124098" y="-11971150"/>
            <a:ext cx="17817399" cy="15727680"/>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92;p31"/>
          <p:cNvSpPr txBox="1"/>
          <p:nvPr/>
        </p:nvSpPr>
        <p:spPr>
          <a:xfrm>
            <a:off x="2375550" y="-3735831"/>
            <a:ext cx="2096400" cy="270000"/>
          </a:xfrm>
          <a:prstGeom prst="rect">
            <a:avLst/>
          </a:prstGeom>
          <a:noFill/>
          <a:ln>
            <a:noFill/>
          </a:ln>
        </p:spPr>
        <p:txBody>
          <a:bodyPr vert="horz" wrap="square" lIns="91425" tIns="91425" rIns="91425" bIns="91425" rtlCol="0" anchor="ctr" anchorCtr="0">
            <a:noAutofit/>
          </a:bodyPr>
          <a:lstStyle/>
          <a:p>
            <a:pPr lvl="0" algn="r">
              <a:buSzPts val="1400"/>
              <a:buFont typeface="Sarabun" panose="00000500000000000000"/>
            </a:pPr>
            <a:r>
              <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rPr>
              <a:t>KELOMPOK 1 | I’JAZ ILMI</a:t>
            </a:r>
            <a:endParaRPr lang="en-US" altLang="en-GB" sz="1000">
              <a:solidFill>
                <a:schemeClr val="dk1"/>
              </a:solidFill>
              <a:latin typeface="Google Sans Medium" panose="020B0603030502040203" charset="0"/>
              <a:ea typeface="Google Sans Medium" panose="020B0603030502040203" charset="0"/>
              <a:cs typeface="Google Sans Medium" panose="020B060303050204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u"/>
      </p:transition>
    </mc:Choice>
    <mc:Fallback>
      <p:transition spd="slow">
        <p:pull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8"/>
          <p:cNvSpPr txBox="1"/>
          <p:nvPr>
            <p:ph type="subTitle" idx="1"/>
          </p:nvPr>
        </p:nvSpPr>
        <p:spPr>
          <a:xfrm>
            <a:off x="1273575"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Mars</a:t>
            </a:r>
            <a:endParaRPr lang="en-GB"/>
          </a:p>
        </p:txBody>
      </p:sp>
      <p:sp>
        <p:nvSpPr>
          <p:cNvPr id="425" name="Google Shape;425;p38"/>
          <p:cNvSpPr txBox="1"/>
          <p:nvPr>
            <p:ph type="subTitle" idx="2"/>
          </p:nvPr>
        </p:nvSpPr>
        <p:spPr>
          <a:xfrm>
            <a:off x="1273575"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Jupiter</a:t>
            </a:r>
            <a:endParaRPr lang="en-GB"/>
          </a:p>
        </p:txBody>
      </p:sp>
      <p:sp>
        <p:nvSpPr>
          <p:cNvPr id="426" name="Google Shape;426;p38"/>
          <p:cNvSpPr txBox="1"/>
          <p:nvPr>
            <p:ph type="subTitle" idx="3"/>
          </p:nvPr>
        </p:nvSpPr>
        <p:spPr>
          <a:xfrm>
            <a:off x="4786431" y="1437175"/>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Venus</a:t>
            </a:r>
            <a:endParaRPr lang="en-GB"/>
          </a:p>
        </p:txBody>
      </p:sp>
      <p:sp>
        <p:nvSpPr>
          <p:cNvPr id="427" name="Google Shape;427;p38"/>
          <p:cNvSpPr txBox="1"/>
          <p:nvPr>
            <p:ph type="subTitle" idx="4"/>
          </p:nvPr>
        </p:nvSpPr>
        <p:spPr>
          <a:xfrm>
            <a:off x="4786431" y="3011542"/>
            <a:ext cx="2329500" cy="45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Saturn</a:t>
            </a:r>
            <a:endParaRPr lang="en-GB"/>
          </a:p>
        </p:txBody>
      </p:sp>
      <p:sp>
        <p:nvSpPr>
          <p:cNvPr id="428" name="Google Shape;428;p38"/>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Four new ideas</a:t>
            </a:r>
            <a:endParaRPr lang="en-GB"/>
          </a:p>
        </p:txBody>
      </p:sp>
      <p:sp>
        <p:nvSpPr>
          <p:cNvPr id="429" name="Google Shape;429;p38"/>
          <p:cNvSpPr txBox="1"/>
          <p:nvPr>
            <p:ph type="subTitle" idx="7"/>
          </p:nvPr>
        </p:nvSpPr>
        <p:spPr>
          <a:xfrm>
            <a:off x="1273575"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Jupiter is a gas giant and the biggest planet in the Solar System. It's the fourth-brightest object in the night sky and named after a Roman God</a:t>
            </a:r>
            <a:endParaRPr lang="en-GB"/>
          </a:p>
        </p:txBody>
      </p:sp>
      <p:sp>
        <p:nvSpPr>
          <p:cNvPr id="430" name="Google Shape;430;p38"/>
          <p:cNvSpPr txBox="1"/>
          <p:nvPr>
            <p:ph type="subTitle" idx="5"/>
          </p:nvPr>
        </p:nvSpPr>
        <p:spPr>
          <a:xfrm>
            <a:off x="1024100"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actually a cold place. It's full of iron oxide dust, which gives the planet its reddish cast, and it’s made of basalt</a:t>
            </a:r>
            <a:endParaRPr lang="en-GB"/>
          </a:p>
        </p:txBody>
      </p:sp>
      <p:sp>
        <p:nvSpPr>
          <p:cNvPr id="431" name="Google Shape;431;p38"/>
          <p:cNvSpPr txBox="1"/>
          <p:nvPr>
            <p:ph type="subTitle" idx="6"/>
          </p:nvPr>
        </p:nvSpPr>
        <p:spPr>
          <a:xfrm>
            <a:off x="4536824" y="1786025"/>
            <a:ext cx="25791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 It has a toxic atmosphere</a:t>
            </a:r>
            <a:endParaRPr lang="en-GB"/>
          </a:p>
        </p:txBody>
      </p:sp>
      <p:sp>
        <p:nvSpPr>
          <p:cNvPr id="432" name="Google Shape;432;p38"/>
          <p:cNvSpPr txBox="1"/>
          <p:nvPr>
            <p:ph type="subTitle" idx="8"/>
          </p:nvPr>
        </p:nvSpPr>
        <p:spPr>
          <a:xfrm>
            <a:off x="4786431" y="3360550"/>
            <a:ext cx="2329500" cy="9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Saturn is a gas giant and has several rings. It's composed mostly of hydrogen and helium. It was named after the Roman god of wealth and agriculture</a:t>
            </a:r>
            <a:endParaRPr lang="en-GB"/>
          </a:p>
        </p:txBody>
      </p:sp>
      <p:sp>
        <p:nvSpPr>
          <p:cNvPr id="433" name="Google Shape;433;p38"/>
          <p:cNvSpPr/>
          <p:nvPr/>
        </p:nvSpPr>
        <p:spPr>
          <a:xfrm>
            <a:off x="383168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7344537" y="2118440"/>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383168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8"/>
          <p:cNvSpPr/>
          <p:nvPr/>
        </p:nvSpPr>
        <p:spPr>
          <a:xfrm>
            <a:off x="7344537" y="3692815"/>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8"/>
          <p:cNvSpPr/>
          <p:nvPr/>
        </p:nvSpPr>
        <p:spPr>
          <a:xfrm>
            <a:off x="3903235" y="160663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8"/>
          <p:cNvGrpSpPr/>
          <p:nvPr/>
        </p:nvGrpSpPr>
        <p:grpSpPr>
          <a:xfrm>
            <a:off x="3903242" y="3132197"/>
            <a:ext cx="382765" cy="367810"/>
            <a:chOff x="-62890750" y="3747425"/>
            <a:chExt cx="330825" cy="317900"/>
          </a:xfrm>
        </p:grpSpPr>
        <p:sp>
          <p:nvSpPr>
            <p:cNvPr id="439" name="Google Shape;439;p3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8"/>
          <p:cNvSpPr/>
          <p:nvPr/>
        </p:nvSpPr>
        <p:spPr>
          <a:xfrm>
            <a:off x="7439310" y="156597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4" name="Google Shape;454;p38"/>
          <p:cNvGrpSpPr/>
          <p:nvPr/>
        </p:nvGrpSpPr>
        <p:grpSpPr>
          <a:xfrm>
            <a:off x="7424737" y="3131908"/>
            <a:ext cx="365467" cy="368389"/>
            <a:chOff x="-62516625" y="3743175"/>
            <a:chExt cx="315875" cy="318400"/>
          </a:xfrm>
        </p:grpSpPr>
        <p:sp>
          <p:nvSpPr>
            <p:cNvPr id="455" name="Google Shape;455;p3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p39"/>
          <p:cNvSpPr txBox="1"/>
          <p:nvPr>
            <p:ph type="subTitle" idx="14"/>
          </p:nvPr>
        </p:nvSpPr>
        <p:spPr>
          <a:xfrm>
            <a:off x="3695119"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462" name="Google Shape;462;p39"/>
          <p:cNvSpPr txBox="1"/>
          <p:nvPr>
            <p:ph type="subTitle" idx="7"/>
          </p:nvPr>
        </p:nvSpPr>
        <p:spPr>
          <a:xfrm>
            <a:off x="6124800"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Earth</a:t>
            </a:r>
            <a:endParaRPr lang="en-GB"/>
          </a:p>
        </p:txBody>
      </p:sp>
      <p:sp>
        <p:nvSpPr>
          <p:cNvPr id="463" name="Google Shape;463;p39"/>
          <p:cNvSpPr txBox="1"/>
          <p:nvPr>
            <p:ph type="subTitle" idx="8"/>
          </p:nvPr>
        </p:nvSpPr>
        <p:spPr>
          <a:xfrm>
            <a:off x="3695119"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464" name="Google Shape;464;p39"/>
          <p:cNvSpPr txBox="1"/>
          <p:nvPr>
            <p:ph type="subTitle" idx="9"/>
          </p:nvPr>
        </p:nvSpPr>
        <p:spPr>
          <a:xfrm>
            <a:off x="6124788" y="19955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465" name="Google Shape;465;p39"/>
          <p:cNvSpPr txBox="1"/>
          <p:nvPr>
            <p:ph type="subTitle" idx="13"/>
          </p:nvPr>
        </p:nvSpPr>
        <p:spPr>
          <a:xfrm>
            <a:off x="3695125" y="6383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466" name="Google Shape;466;p39"/>
          <p:cNvSpPr txBox="1"/>
          <p:nvPr>
            <p:ph type="subTitle" idx="15"/>
          </p:nvPr>
        </p:nvSpPr>
        <p:spPr>
          <a:xfrm>
            <a:off x="6124788" y="3352775"/>
            <a:ext cx="22992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467" name="Google Shape;467;p39"/>
          <p:cNvSpPr txBox="1"/>
          <p:nvPr>
            <p:ph type="subTitle" idx="5"/>
          </p:nvPr>
        </p:nvSpPr>
        <p:spPr>
          <a:xfrm>
            <a:off x="6124761"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actually a cold place. It's full of iron oxide dust, which gives the planet its reddish cast</a:t>
            </a:r>
            <a:endParaRPr lang="en-GB"/>
          </a:p>
        </p:txBody>
      </p:sp>
      <p:sp>
        <p:nvSpPr>
          <p:cNvPr id="468" name="Google Shape;468;p39"/>
          <p:cNvSpPr txBox="1"/>
          <p:nvPr>
            <p:ph type="subTitle" idx="6"/>
          </p:nvPr>
        </p:nvSpPr>
        <p:spPr>
          <a:xfrm>
            <a:off x="6124761"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It's also the fourth-largest planet by diameter in the Solar System </a:t>
            </a:r>
            <a:endParaRPr lang="en-GB"/>
          </a:p>
        </p:txBody>
      </p:sp>
      <p:sp>
        <p:nvSpPr>
          <p:cNvPr id="469" name="Google Shape;469;p39"/>
          <p:cNvSpPr txBox="1"/>
          <p:nvPr>
            <p:ph type="title"/>
          </p:nvPr>
        </p:nvSpPr>
        <p:spPr>
          <a:xfrm>
            <a:off x="720000" y="446600"/>
            <a:ext cx="2793300" cy="27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Sometimes, r</a:t>
            </a:r>
            <a:r>
              <a:rPr lang="en-GB"/>
              <a:t>eviewing concepts</a:t>
            </a:r>
            <a:endParaRPr lang="en-GB"/>
          </a:p>
          <a:p>
            <a:pPr marL="0" lvl="0" indent="0" algn="l" rtl="0">
              <a:spcBef>
                <a:spcPts val="0"/>
              </a:spcBef>
              <a:spcAft>
                <a:spcPts val="0"/>
              </a:spcAft>
              <a:buNone/>
            </a:pPr>
            <a:r>
              <a:rPr lang="en-GB"/>
              <a:t>is a</a:t>
            </a:r>
            <a:endParaRPr lang="en-GB"/>
          </a:p>
          <a:p>
            <a:pPr marL="0" lvl="0" indent="0" algn="l" rtl="0">
              <a:spcBef>
                <a:spcPts val="0"/>
              </a:spcBef>
              <a:spcAft>
                <a:spcPts val="0"/>
              </a:spcAft>
              <a:buNone/>
            </a:pPr>
            <a:r>
              <a:rPr lang="en-GB"/>
              <a:t>good idea</a:t>
            </a:r>
            <a:endParaRPr lang="en-GB"/>
          </a:p>
        </p:txBody>
      </p:sp>
      <p:sp>
        <p:nvSpPr>
          <p:cNvPr id="470" name="Google Shape;470;p39"/>
          <p:cNvSpPr txBox="1"/>
          <p:nvPr>
            <p:ph type="subTitle" idx="1"/>
          </p:nvPr>
        </p:nvSpPr>
        <p:spPr>
          <a:xfrm>
            <a:off x="6124800"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third planet from the Sun and the only one that harbors life in the Solar System. This is where we all live</a:t>
            </a:r>
            <a:endParaRPr lang="en-GB"/>
          </a:p>
        </p:txBody>
      </p:sp>
      <p:sp>
        <p:nvSpPr>
          <p:cNvPr id="471" name="Google Shape;471;p39"/>
          <p:cNvSpPr txBox="1"/>
          <p:nvPr>
            <p:ph type="subTitle" idx="2"/>
          </p:nvPr>
        </p:nvSpPr>
        <p:spPr>
          <a:xfrm>
            <a:off x="3695120" y="23028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even hotter than Mercury</a:t>
            </a:r>
            <a:endParaRPr lang="en-GB"/>
          </a:p>
        </p:txBody>
      </p:sp>
      <p:sp>
        <p:nvSpPr>
          <p:cNvPr id="472" name="Google Shape;472;p39"/>
          <p:cNvSpPr txBox="1"/>
          <p:nvPr>
            <p:ph type="subTitle" idx="3"/>
          </p:nvPr>
        </p:nvSpPr>
        <p:spPr>
          <a:xfrm>
            <a:off x="3695125" y="9456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a:t>
            </a:r>
            <a:endParaRPr lang="en-GB"/>
          </a:p>
        </p:txBody>
      </p:sp>
      <p:sp>
        <p:nvSpPr>
          <p:cNvPr id="473" name="Google Shape;473;p39"/>
          <p:cNvSpPr txBox="1"/>
          <p:nvPr>
            <p:ph type="subTitle" idx="4"/>
          </p:nvPr>
        </p:nvSpPr>
        <p:spPr>
          <a:xfrm>
            <a:off x="3695120" y="3660000"/>
            <a:ext cx="2299200" cy="8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It's composed mostly of hydrogen and helium. It has beautiful rings</a:t>
            </a:r>
            <a:endParaRPr lang="en-GB"/>
          </a:p>
        </p:txBody>
      </p:sp>
      <p:sp>
        <p:nvSpPr>
          <p:cNvPr id="474" name="Google Shape;474;p39"/>
          <p:cNvSpPr/>
          <p:nvPr/>
        </p:nvSpPr>
        <p:spPr>
          <a:xfrm rot="7862966">
            <a:off x="1511118" y="2124592"/>
            <a:ext cx="1942867" cy="1942867"/>
          </a:xfrm>
          <a:prstGeom prst="blockArc">
            <a:avLst>
              <a:gd name="adj1" fmla="val 16638639"/>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032800" y="3335225"/>
            <a:ext cx="3078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—Someone Famous</a:t>
            </a:r>
            <a:endParaRPr lang="en-GB"/>
          </a:p>
        </p:txBody>
      </p:sp>
      <p:sp>
        <p:nvSpPr>
          <p:cNvPr id="480" name="Google Shape;480;p40"/>
          <p:cNvSpPr txBox="1"/>
          <p:nvPr>
            <p:ph type="subTitle" idx="1"/>
          </p:nvPr>
        </p:nvSpPr>
        <p:spPr>
          <a:xfrm>
            <a:off x="1896875" y="1349225"/>
            <a:ext cx="5350200" cy="19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quote. Words full of wisdom that someone important said and can make the reader get inspired.”</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7850" y="1139188"/>
            <a:ext cx="65283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15,000</a:t>
            </a:r>
            <a:endParaRPr lang="en-GB"/>
          </a:p>
        </p:txBody>
      </p:sp>
      <p:sp>
        <p:nvSpPr>
          <p:cNvPr id="486" name="Google Shape;486;p41"/>
          <p:cNvSpPr txBox="1"/>
          <p:nvPr>
            <p:ph type="subTitle" idx="1"/>
          </p:nvPr>
        </p:nvSpPr>
        <p:spPr>
          <a:xfrm>
            <a:off x="2548900" y="3428838"/>
            <a:ext cx="40461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Big numbers catch your audience’s attention</a:t>
            </a:r>
            <a:endParaRPr lang="en-GB"/>
          </a:p>
        </p:txBody>
      </p:sp>
      <p:sp>
        <p:nvSpPr>
          <p:cNvPr id="487" name="Google Shape;487;p41"/>
          <p:cNvSpPr/>
          <p:nvPr/>
        </p:nvSpPr>
        <p:spPr>
          <a:xfrm>
            <a:off x="4238925" y="3051988"/>
            <a:ext cx="32502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1"/>
          <p:cNvSpPr/>
          <p:nvPr/>
        </p:nvSpPr>
        <p:spPr>
          <a:xfrm>
            <a:off x="1672425" y="3051988"/>
            <a:ext cx="1767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1"/>
          <p:cNvSpPr txBox="1"/>
          <p:nvPr>
            <p:ph type="subTitle" idx="2"/>
          </p:nvPr>
        </p:nvSpPr>
        <p:spPr>
          <a:xfrm>
            <a:off x="3523750" y="433579"/>
            <a:ext cx="20964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ARTICLE REVIEW | 2XXX</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2"/>
          <p:cNvSpPr txBox="1"/>
          <p:nvPr>
            <p:ph type="title"/>
          </p:nvPr>
        </p:nvSpPr>
        <p:spPr>
          <a:xfrm>
            <a:off x="2412236" y="691625"/>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9h 55m 23s</a:t>
            </a:r>
            <a:endParaRPr lang="en-GB"/>
          </a:p>
        </p:txBody>
      </p:sp>
      <p:sp>
        <p:nvSpPr>
          <p:cNvPr id="495" name="Google Shape;495;p42"/>
          <p:cNvSpPr txBox="1"/>
          <p:nvPr>
            <p:ph type="subTitle" idx="1"/>
          </p:nvPr>
        </p:nvSpPr>
        <p:spPr>
          <a:xfrm>
            <a:off x="2412224" y="138750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Jupiter's rotation period</a:t>
            </a:r>
            <a:endParaRPr lang="en-GB"/>
          </a:p>
        </p:txBody>
      </p:sp>
      <p:sp>
        <p:nvSpPr>
          <p:cNvPr id="496" name="Google Shape;496;p42"/>
          <p:cNvSpPr txBox="1"/>
          <p:nvPr>
            <p:ph type="title" idx="2"/>
          </p:nvPr>
        </p:nvSpPr>
        <p:spPr>
          <a:xfrm>
            <a:off x="2412236" y="1957976"/>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333,000</a:t>
            </a:r>
            <a:endParaRPr lang="en-GB"/>
          </a:p>
        </p:txBody>
      </p:sp>
      <p:sp>
        <p:nvSpPr>
          <p:cNvPr id="497" name="Google Shape;497;p42"/>
          <p:cNvSpPr txBox="1"/>
          <p:nvPr>
            <p:ph type="subTitle" idx="3"/>
          </p:nvPr>
        </p:nvSpPr>
        <p:spPr>
          <a:xfrm>
            <a:off x="2412224" y="2653850"/>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Earths is the Sun’s mass</a:t>
            </a:r>
            <a:endParaRPr lang="en-GB"/>
          </a:p>
        </p:txBody>
      </p:sp>
      <p:sp>
        <p:nvSpPr>
          <p:cNvPr id="498" name="Google Shape;498;p42"/>
          <p:cNvSpPr txBox="1"/>
          <p:nvPr>
            <p:ph type="title" idx="4"/>
          </p:nvPr>
        </p:nvSpPr>
        <p:spPr>
          <a:xfrm>
            <a:off x="2412236" y="3224327"/>
            <a:ext cx="4319400" cy="6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386,000 km</a:t>
            </a:r>
            <a:endParaRPr lang="en-GB"/>
          </a:p>
        </p:txBody>
      </p:sp>
      <p:sp>
        <p:nvSpPr>
          <p:cNvPr id="499" name="Google Shape;499;p42"/>
          <p:cNvSpPr txBox="1"/>
          <p:nvPr>
            <p:ph type="subTitle" idx="5"/>
          </p:nvPr>
        </p:nvSpPr>
        <p:spPr>
          <a:xfrm>
            <a:off x="2412224" y="3920201"/>
            <a:ext cx="4319400" cy="3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
        <p:nvSpPr>
          <p:cNvPr id="505" name="Google Shape;505;p43"/>
          <p:cNvSpPr txBox="1"/>
          <p:nvPr/>
        </p:nvSpPr>
        <p:spPr>
          <a:xfrm>
            <a:off x="4077450"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6" name="Google Shape;506;p43"/>
          <p:cNvSpPr txBox="1"/>
          <p:nvPr/>
        </p:nvSpPr>
        <p:spPr>
          <a:xfrm>
            <a:off x="4077450"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7" name="Google Shape;507;p43"/>
          <p:cNvSpPr txBox="1"/>
          <p:nvPr/>
        </p:nvSpPr>
        <p:spPr>
          <a:xfrm>
            <a:off x="6280051" y="1601524"/>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8" name="Google Shape;508;p43"/>
          <p:cNvSpPr txBox="1"/>
          <p:nvPr/>
        </p:nvSpPr>
        <p:spPr>
          <a:xfrm>
            <a:off x="6280051" y="3076088"/>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09" name="Google Shape;509;p43"/>
          <p:cNvSpPr txBox="1"/>
          <p:nvPr/>
        </p:nvSpPr>
        <p:spPr>
          <a:xfrm>
            <a:off x="40774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Despite being red, Mars is a cold place</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0" name="Google Shape;510;p43"/>
          <p:cNvSpPr txBox="1"/>
          <p:nvPr/>
        </p:nvSpPr>
        <p:spPr>
          <a:xfrm>
            <a:off x="4077450" y="19599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1" name="Google Shape;511;p43"/>
          <p:cNvSpPr txBox="1"/>
          <p:nvPr/>
        </p:nvSpPr>
        <p:spPr>
          <a:xfrm>
            <a:off x="6280050" y="1959900"/>
            <a:ext cx="239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Jupiter is</a:t>
            </a:r>
            <a:r>
              <a:rPr lang="en-GB" sz="1200">
                <a:solidFill>
                  <a:schemeClr val="dk1"/>
                </a:solidFill>
                <a:latin typeface="Sarabun" panose="00000500000000000000"/>
                <a:ea typeface="Sarabun" panose="00000500000000000000"/>
                <a:cs typeface="Sarabun" panose="00000500000000000000"/>
                <a:sym typeface="Sarabun" panose="00000500000000000000"/>
              </a:rPr>
              <a:t> the biggest planet in the Solar System</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2" name="Google Shape;512;p43"/>
          <p:cNvSpPr txBox="1"/>
          <p:nvPr/>
        </p:nvSpPr>
        <p:spPr>
          <a:xfrm>
            <a:off x="6280050" y="3434600"/>
            <a:ext cx="2202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13" name="Google Shape;513;p43"/>
          <p:cNvSpPr txBox="1"/>
          <p:nvPr/>
        </p:nvSpPr>
        <p:spPr>
          <a:xfrm>
            <a:off x="4077450"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10%</a:t>
            </a:r>
            <a:endParaRPr sz="2400">
              <a:solidFill>
                <a:schemeClr val="dk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4" name="Google Shape;514;p43"/>
          <p:cNvSpPr txBox="1"/>
          <p:nvPr/>
        </p:nvSpPr>
        <p:spPr>
          <a:xfrm>
            <a:off x="4077450"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20%</a:t>
            </a:r>
            <a:endParaRPr sz="2400">
              <a:solidFill>
                <a:schemeClr val="l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5" name="Google Shape;515;p43"/>
          <p:cNvSpPr txBox="1"/>
          <p:nvPr/>
        </p:nvSpPr>
        <p:spPr>
          <a:xfrm>
            <a:off x="6280051" y="1274150"/>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40%</a:t>
            </a:r>
            <a:endParaRPr sz="2400">
              <a:solidFill>
                <a:schemeClr val="accent2"/>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16" name="Google Shape;516;p43"/>
          <p:cNvSpPr txBox="1"/>
          <p:nvPr/>
        </p:nvSpPr>
        <p:spPr>
          <a:xfrm>
            <a:off x="6280051" y="2748589"/>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30%</a:t>
            </a:r>
            <a:endParaRPr sz="2400">
              <a:solidFill>
                <a:schemeClr val="accent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pic>
        <p:nvPicPr>
          <p:cNvPr id="517" name="Google Shape;517;p43" title="Chart">
            <a:hlinkClick r:id="rId1"/>
          </p:cNvPr>
          <p:cNvPicPr preferRelativeResize="0"/>
          <p:nvPr/>
        </p:nvPicPr>
        <p:blipFill>
          <a:blip r:embed="rId2"/>
          <a:stretch>
            <a:fillRect/>
          </a:stretch>
        </p:blipFill>
        <p:spPr>
          <a:xfrm>
            <a:off x="824850" y="1173700"/>
            <a:ext cx="2901601" cy="2796088"/>
          </a:xfrm>
          <a:prstGeom prst="rect">
            <a:avLst/>
          </a:prstGeom>
          <a:noFill/>
          <a:ln>
            <a:noFill/>
          </a:ln>
        </p:spPr>
      </p:pic>
      <p:sp>
        <p:nvSpPr>
          <p:cNvPr id="518" name="Google Shape;518;p43"/>
          <p:cNvSpPr txBox="1"/>
          <p:nvPr>
            <p:ph type="subTitle" idx="4294967295"/>
          </p:nvPr>
        </p:nvSpPr>
        <p:spPr>
          <a:xfrm>
            <a:off x="1813050" y="4055100"/>
            <a:ext cx="5517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 To modify this graph, click on it, follow the link, change the data and paste the new graph here, replacing this one. </a:t>
            </a:r>
            <a:r>
              <a:rPr lang="en-GB" sz="1000" b="1">
                <a:uFill>
                  <a:noFill/>
                </a:uFill>
                <a:hlinkClick r:id="rId3"/>
              </a:rPr>
              <a:t>You can see how to modify the graph here</a:t>
            </a:r>
            <a:endParaRPr sz="10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grpSp>
        <p:nvGrpSpPr>
          <p:cNvPr id="523" name="Google Shape;523;p44"/>
          <p:cNvGrpSpPr/>
          <p:nvPr/>
        </p:nvGrpSpPr>
        <p:grpSpPr>
          <a:xfrm>
            <a:off x="2801236" y="1717763"/>
            <a:ext cx="3541528" cy="1886701"/>
            <a:chOff x="233350" y="949250"/>
            <a:chExt cx="7137300" cy="3802300"/>
          </a:xfrm>
        </p:grpSpPr>
        <p:sp>
          <p:nvSpPr>
            <p:cNvPr id="524" name="Google Shape;524;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5" name="Google Shape;575;p4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Map</a:t>
            </a:r>
            <a:endParaRPr lang="en-GB"/>
          </a:p>
        </p:txBody>
      </p:sp>
      <p:sp>
        <p:nvSpPr>
          <p:cNvPr id="576" name="Google Shape;576;p44"/>
          <p:cNvSpPr txBox="1"/>
          <p:nvPr/>
        </p:nvSpPr>
        <p:spPr>
          <a:xfrm>
            <a:off x="6556500" y="35051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7" name="Google Shape;577;p44"/>
          <p:cNvSpPr txBox="1"/>
          <p:nvPr/>
        </p:nvSpPr>
        <p:spPr>
          <a:xfrm>
            <a:off x="720000" y="23765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8" name="Google Shape;578;p44"/>
          <p:cNvSpPr txBox="1"/>
          <p:nvPr/>
        </p:nvSpPr>
        <p:spPr>
          <a:xfrm>
            <a:off x="720005" y="1247975"/>
            <a:ext cx="18675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79" name="Google Shape;579;p44"/>
          <p:cNvSpPr txBox="1"/>
          <p:nvPr/>
        </p:nvSpPr>
        <p:spPr>
          <a:xfrm>
            <a:off x="720000" y="2683800"/>
            <a:ext cx="20811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0" name="Google Shape;580;p44"/>
          <p:cNvSpPr txBox="1"/>
          <p:nvPr/>
        </p:nvSpPr>
        <p:spPr>
          <a:xfrm>
            <a:off x="720000" y="1555200"/>
            <a:ext cx="23796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a:t>
            </a:r>
            <a:r>
              <a:rPr lang="en-GB" sz="1200">
                <a:solidFill>
                  <a:schemeClr val="dk1"/>
                </a:solidFill>
                <a:latin typeface="Sarabun" panose="00000500000000000000"/>
                <a:ea typeface="Sarabun" panose="00000500000000000000"/>
                <a:cs typeface="Sarabun" panose="00000500000000000000"/>
                <a:sym typeface="Sarabun" panose="00000500000000000000"/>
              </a:rPr>
              <a:t>s a gas giant and it’s big</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1" name="Google Shape;581;p44"/>
          <p:cNvSpPr txBox="1"/>
          <p:nvPr/>
        </p:nvSpPr>
        <p:spPr>
          <a:xfrm>
            <a:off x="6145125" y="3812400"/>
            <a:ext cx="2278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Saturn is a gas giant and has several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582" name="Google Shape;582;p44"/>
          <p:cNvSpPr txBox="1"/>
          <p:nvPr/>
        </p:nvSpPr>
        <p:spPr>
          <a:xfrm>
            <a:off x="6556500" y="2376575"/>
            <a:ext cx="1867500" cy="400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583" name="Google Shape;583;p44"/>
          <p:cNvSpPr txBox="1"/>
          <p:nvPr/>
        </p:nvSpPr>
        <p:spPr>
          <a:xfrm>
            <a:off x="6274175" y="2683800"/>
            <a:ext cx="2149800" cy="44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Earth is the third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584" name="Google Shape;584;p44"/>
          <p:cNvCxnSpPr/>
          <p:nvPr/>
        </p:nvCxnSpPr>
        <p:spPr>
          <a:xfrm rot="10800000">
            <a:off x="5301300" y="2576975"/>
            <a:ext cx="1255200" cy="0"/>
          </a:xfrm>
          <a:prstGeom prst="straightConnector1">
            <a:avLst/>
          </a:prstGeom>
          <a:noFill/>
          <a:ln w="9525" cap="flat" cmpd="sng">
            <a:solidFill>
              <a:schemeClr val="dk1"/>
            </a:solidFill>
            <a:prstDash val="solid"/>
            <a:round/>
            <a:headEnd type="oval" w="med" len="med"/>
            <a:tailEnd type="oval" w="med" len="med"/>
          </a:ln>
        </p:spPr>
      </p:cxnSp>
      <p:cxnSp>
        <p:nvCxnSpPr>
          <p:cNvPr id="585" name="Google Shape;585;p44"/>
          <p:cNvCxnSpPr/>
          <p:nvPr/>
        </p:nvCxnSpPr>
        <p:spPr>
          <a:xfrm rot="10800000">
            <a:off x="4649250" y="2955775"/>
            <a:ext cx="1956300" cy="746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6" name="Google Shape;586;p44"/>
          <p:cNvCxnSpPr>
            <a:stCxn id="578" idx="3"/>
          </p:cNvCxnSpPr>
          <p:nvPr/>
        </p:nvCxnSpPr>
        <p:spPr>
          <a:xfrm>
            <a:off x="2587505" y="1448375"/>
            <a:ext cx="789000" cy="623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587" name="Google Shape;587;p44"/>
          <p:cNvCxnSpPr/>
          <p:nvPr/>
        </p:nvCxnSpPr>
        <p:spPr>
          <a:xfrm>
            <a:off x="2587500" y="2576975"/>
            <a:ext cx="1746000" cy="0"/>
          </a:xfrm>
          <a:prstGeom prst="straightConnector1">
            <a:avLst/>
          </a:prstGeom>
          <a:noFill/>
          <a:ln w="9525" cap="flat" cmpd="sng">
            <a:solidFill>
              <a:schemeClr val="dk1"/>
            </a:solidFill>
            <a:prstDash val="solid"/>
            <a:round/>
            <a:headEnd type="oval" w="med" len="med"/>
            <a:tailEnd type="oval" w="med" len="med"/>
          </a:ln>
        </p:spPr>
      </p:cxnSp>
      <p:sp>
        <p:nvSpPr>
          <p:cNvPr id="588" name="Google Shape;588;p44"/>
          <p:cNvSpPr/>
          <p:nvPr/>
        </p:nvSpPr>
        <p:spPr>
          <a:xfrm>
            <a:off x="1685252" y="3742615"/>
            <a:ext cx="449100" cy="44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4"/>
          <p:cNvSpPr/>
          <p:nvPr/>
        </p:nvSpPr>
        <p:spPr>
          <a:xfrm rot="6300501">
            <a:off x="938418" y="2995800"/>
            <a:ext cx="1942772" cy="1942772"/>
          </a:xfrm>
          <a:prstGeom prst="blockArc">
            <a:avLst>
              <a:gd name="adj1" fmla="val 16638639"/>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0" name="Google Shape;590;p44"/>
          <p:cNvGrpSpPr/>
          <p:nvPr/>
        </p:nvGrpSpPr>
        <p:grpSpPr>
          <a:xfrm rot="-8999956">
            <a:off x="6406487" y="408912"/>
            <a:ext cx="1627041" cy="1481367"/>
            <a:chOff x="7778001" y="4203408"/>
            <a:chExt cx="1627077" cy="1481400"/>
          </a:xfrm>
        </p:grpSpPr>
        <p:sp>
          <p:nvSpPr>
            <p:cNvPr id="591" name="Google Shape;591;p44"/>
            <p:cNvSpPr/>
            <p:nvPr/>
          </p:nvSpPr>
          <p:spPr>
            <a:xfrm rot="3977636">
              <a:off x="8167499" y="4067288"/>
              <a:ext cx="449204" cy="114422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4"/>
            <p:cNvSpPr/>
            <p:nvPr/>
          </p:nvSpPr>
          <p:spPr>
            <a:xfrm rot="-1422364">
              <a:off x="8689076" y="4233704"/>
              <a:ext cx="449204" cy="14208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a:t>
            </a:r>
            <a:endParaRPr lang="en-GB"/>
          </a:p>
        </p:txBody>
      </p:sp>
      <p:graphicFrame>
        <p:nvGraphicFramePr>
          <p:cNvPr id="598" name="Google Shape;598;p45"/>
          <p:cNvGraphicFramePr/>
          <p:nvPr/>
        </p:nvGraphicFramePr>
        <p:xfrm>
          <a:off x="940875" y="1314010"/>
          <a:ext cx="7262225" cy="3000000"/>
        </p:xfrm>
        <a:graphic>
          <a:graphicData uri="http://schemas.openxmlformats.org/drawingml/2006/table">
            <a:tbl>
              <a:tblPr>
                <a:noFill/>
                <a:tableStyleId>{5B3425C1-E8C5-4002-BBBE-09CE61DE65A6}</a:tableStyleId>
              </a:tblPr>
              <a:tblGrid>
                <a:gridCol w="1693850"/>
                <a:gridCol w="1856125"/>
                <a:gridCol w="1856125"/>
                <a:gridCol w="1856125"/>
              </a:tblGrid>
              <a:tr h="525750">
                <a:tc>
                  <a:txBody>
                    <a:bodyPr/>
                    <a:lstStyle/>
                    <a:p>
                      <a:pPr marL="0" lvl="0" indent="0" algn="l" rtl="0">
                        <a:spcBef>
                          <a:spcPts val="0"/>
                        </a:spcBef>
                        <a:spcAft>
                          <a:spcPts val="0"/>
                        </a:spcAft>
                        <a:buClr>
                          <a:schemeClr val="dk1"/>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Category</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A</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Article C</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Mercury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300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234</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645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567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69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10</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556</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321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898</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142</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25</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8850">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897</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781</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Timeline</a:t>
            </a:r>
            <a:endParaRPr lang="en-GB"/>
          </a:p>
        </p:txBody>
      </p:sp>
      <p:sp>
        <p:nvSpPr>
          <p:cNvPr id="604" name="Google Shape;604;p46"/>
          <p:cNvSpPr txBox="1"/>
          <p:nvPr/>
        </p:nvSpPr>
        <p:spPr>
          <a:xfrm>
            <a:off x="4624419"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5" name="Google Shape;605;p46"/>
          <p:cNvSpPr txBox="1"/>
          <p:nvPr/>
        </p:nvSpPr>
        <p:spPr>
          <a:xfrm>
            <a:off x="719999"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Venus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6" name="Google Shape;606;p46"/>
          <p:cNvSpPr txBox="1"/>
          <p:nvPr/>
        </p:nvSpPr>
        <p:spPr>
          <a:xfrm>
            <a:off x="2672204" y="2689200"/>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7" name="Google Shape;607;p46"/>
          <p:cNvSpPr txBox="1"/>
          <p:nvPr/>
        </p:nvSpPr>
        <p:spPr>
          <a:xfrm>
            <a:off x="6576624" y="2689188"/>
            <a:ext cx="1847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Neptune</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08" name="Google Shape;608;p46"/>
          <p:cNvSpPr txBox="1"/>
          <p:nvPr/>
        </p:nvSpPr>
        <p:spPr>
          <a:xfrm>
            <a:off x="2672181"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full of iron oxide dust, which gives the planet its reddish cast</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09" name="Google Shape;609;p46"/>
          <p:cNvSpPr txBox="1"/>
          <p:nvPr/>
        </p:nvSpPr>
        <p:spPr>
          <a:xfrm>
            <a:off x="6576600"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also the fourth-largest planet in the Solar System </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0" name="Google Shape;610;p46"/>
          <p:cNvSpPr txBox="1"/>
          <p:nvPr/>
        </p:nvSpPr>
        <p:spPr>
          <a:xfrm>
            <a:off x="720000" y="299642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Venus has a beautiful name and is the second planet from the Sun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1" name="Google Shape;611;p46"/>
          <p:cNvSpPr txBox="1"/>
          <p:nvPr/>
        </p:nvSpPr>
        <p:spPr>
          <a:xfrm>
            <a:off x="4624419" y="2996413"/>
            <a:ext cx="18474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It's composed mostly of hydrogen and helium. It has beautiful rings</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12" name="Google Shape;612;p46"/>
          <p:cNvSpPr/>
          <p:nvPr/>
        </p:nvSpPr>
        <p:spPr>
          <a:xfrm>
            <a:off x="8277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6"/>
          <p:cNvSpPr/>
          <p:nvPr/>
        </p:nvSpPr>
        <p:spPr>
          <a:xfrm>
            <a:off x="2779967" y="2358777"/>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6"/>
          <p:cNvSpPr/>
          <p:nvPr/>
        </p:nvSpPr>
        <p:spPr>
          <a:xfrm>
            <a:off x="47321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6"/>
          <p:cNvSpPr/>
          <p:nvPr/>
        </p:nvSpPr>
        <p:spPr>
          <a:xfrm>
            <a:off x="6684355" y="2358784"/>
            <a:ext cx="525900" cy="19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 name="Google Shape;616;p46"/>
          <p:cNvCxnSpPr>
            <a:stCxn id="612" idx="3"/>
            <a:endCxn id="613" idx="1"/>
          </p:cNvCxnSpPr>
          <p:nvPr/>
        </p:nvCxnSpPr>
        <p:spPr>
          <a:xfrm>
            <a:off x="13536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46"/>
          <p:cNvCxnSpPr>
            <a:stCxn id="613" idx="3"/>
            <a:endCxn id="614" idx="1"/>
          </p:cNvCxnSpPr>
          <p:nvPr/>
        </p:nvCxnSpPr>
        <p:spPr>
          <a:xfrm>
            <a:off x="3305867" y="2456877"/>
            <a:ext cx="1426200" cy="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46"/>
          <p:cNvCxnSpPr>
            <a:stCxn id="614" idx="3"/>
            <a:endCxn id="615" idx="1"/>
          </p:cNvCxnSpPr>
          <p:nvPr/>
        </p:nvCxnSpPr>
        <p:spPr>
          <a:xfrm>
            <a:off x="5258055" y="2456884"/>
            <a:ext cx="1426200" cy="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46"/>
          <p:cNvSpPr/>
          <p:nvPr/>
        </p:nvSpPr>
        <p:spPr>
          <a:xfrm rot="4853404">
            <a:off x="4449686" y="4054935"/>
            <a:ext cx="449064" cy="7860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0" name="Google Shape;620;p46"/>
          <p:cNvGrpSpPr/>
          <p:nvPr/>
        </p:nvGrpSpPr>
        <p:grpSpPr>
          <a:xfrm>
            <a:off x="913817" y="1806238"/>
            <a:ext cx="353802" cy="351497"/>
            <a:chOff x="580725" y="3617925"/>
            <a:chExt cx="299325" cy="297375"/>
          </a:xfrm>
        </p:grpSpPr>
        <p:sp>
          <p:nvSpPr>
            <p:cNvPr id="621" name="Google Shape;621;p4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46"/>
          <p:cNvGrpSpPr/>
          <p:nvPr/>
        </p:nvGrpSpPr>
        <p:grpSpPr>
          <a:xfrm>
            <a:off x="2867422" y="1808336"/>
            <a:ext cx="351024" cy="347301"/>
            <a:chOff x="946175" y="3619500"/>
            <a:chExt cx="296975" cy="293825"/>
          </a:xfrm>
        </p:grpSpPr>
        <p:sp>
          <p:nvSpPr>
            <p:cNvPr id="627" name="Google Shape;627;p4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46"/>
          <p:cNvSpPr/>
          <p:nvPr/>
        </p:nvSpPr>
        <p:spPr>
          <a:xfrm>
            <a:off x="4818253" y="1808459"/>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46"/>
          <p:cNvGrpSpPr/>
          <p:nvPr/>
        </p:nvGrpSpPr>
        <p:grpSpPr>
          <a:xfrm>
            <a:off x="6766264" y="1807420"/>
            <a:ext cx="319347" cy="349133"/>
            <a:chOff x="1687350" y="3618725"/>
            <a:chExt cx="270175" cy="295375"/>
          </a:xfrm>
        </p:grpSpPr>
        <p:sp>
          <p:nvSpPr>
            <p:cNvPr id="635" name="Google Shape;635;p4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sp>
        <p:nvSpPr>
          <p:cNvPr id="642" name="Google Shape;642;p4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Organizational chart</a:t>
            </a:r>
            <a:endParaRPr lang="en-GB"/>
          </a:p>
        </p:txBody>
      </p:sp>
      <p:sp>
        <p:nvSpPr>
          <p:cNvPr id="643" name="Google Shape;643;p47"/>
          <p:cNvSpPr txBox="1"/>
          <p:nvPr/>
        </p:nvSpPr>
        <p:spPr>
          <a:xfrm>
            <a:off x="3818100" y="123852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John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4" name="Google Shape;644;p47"/>
          <p:cNvSpPr txBox="1"/>
          <p:nvPr/>
        </p:nvSpPr>
        <p:spPr>
          <a:xfrm>
            <a:off x="3818100" y="169692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General</a:t>
            </a:r>
            <a:r>
              <a:rPr lang="en-GB" sz="1200">
                <a:solidFill>
                  <a:schemeClr val="dk1"/>
                </a:solidFill>
                <a:latin typeface="Sarabun" panose="00000500000000000000"/>
                <a:ea typeface="Sarabun" panose="00000500000000000000"/>
                <a:cs typeface="Sarabun" panose="00000500000000000000"/>
                <a:sym typeface="Sarabun" panose="00000500000000000000"/>
              </a:rPr>
              <a:t> Manager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5" name="Google Shape;645;p47"/>
          <p:cNvSpPr txBox="1"/>
          <p:nvPr/>
        </p:nvSpPr>
        <p:spPr>
          <a:xfrm>
            <a:off x="285281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Bones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6" name="Google Shape;646;p47"/>
          <p:cNvSpPr txBox="1"/>
          <p:nvPr/>
        </p:nvSpPr>
        <p:spPr>
          <a:xfrm>
            <a:off x="285281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7" name="Google Shape;647;p47"/>
          <p:cNvSpPr txBox="1"/>
          <p:nvPr/>
        </p:nvSpPr>
        <p:spPr>
          <a:xfrm>
            <a:off x="92223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Susan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48" name="Google Shape;648;p47"/>
          <p:cNvSpPr txBox="1"/>
          <p:nvPr/>
        </p:nvSpPr>
        <p:spPr>
          <a:xfrm>
            <a:off x="92223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Writer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49" name="Google Shape;649;p47"/>
          <p:cNvSpPr txBox="1"/>
          <p:nvPr/>
        </p:nvSpPr>
        <p:spPr>
          <a:xfrm>
            <a:off x="4783388"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Sarah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0" name="Google Shape;650;p47"/>
          <p:cNvSpPr txBox="1"/>
          <p:nvPr/>
        </p:nvSpPr>
        <p:spPr>
          <a:xfrm>
            <a:off x="4783388"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&amp; QA</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1" name="Google Shape;651;p47"/>
          <p:cNvSpPr txBox="1"/>
          <p:nvPr/>
        </p:nvSpPr>
        <p:spPr>
          <a:xfrm>
            <a:off x="6713963" y="2385050"/>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Timmy</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2" name="Google Shape;652;p47"/>
          <p:cNvSpPr txBox="1"/>
          <p:nvPr/>
        </p:nvSpPr>
        <p:spPr>
          <a:xfrm>
            <a:off x="6713963" y="2843450"/>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Senior Reviewer</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3" name="Google Shape;653;p47"/>
          <p:cNvSpPr txBox="1"/>
          <p:nvPr/>
        </p:nvSpPr>
        <p:spPr>
          <a:xfrm>
            <a:off x="285281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Earth</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4" name="Google Shape;654;p47"/>
          <p:cNvSpPr txBox="1"/>
          <p:nvPr/>
        </p:nvSpPr>
        <p:spPr>
          <a:xfrm>
            <a:off x="285281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5" name="Google Shape;655;p47"/>
          <p:cNvSpPr txBox="1"/>
          <p:nvPr/>
        </p:nvSpPr>
        <p:spPr>
          <a:xfrm>
            <a:off x="92223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Saturn</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6" name="Google Shape;656;p47"/>
          <p:cNvSpPr txBox="1"/>
          <p:nvPr/>
        </p:nvSpPr>
        <p:spPr>
          <a:xfrm>
            <a:off x="92223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7" name="Google Shape;657;p47"/>
          <p:cNvSpPr txBox="1"/>
          <p:nvPr/>
        </p:nvSpPr>
        <p:spPr>
          <a:xfrm>
            <a:off x="4783388"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Mars</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58" name="Google Shape;658;p47"/>
          <p:cNvSpPr txBox="1"/>
          <p:nvPr/>
        </p:nvSpPr>
        <p:spPr>
          <a:xfrm>
            <a:off x="4783388"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659" name="Google Shape;659;p47"/>
          <p:cNvSpPr txBox="1"/>
          <p:nvPr/>
        </p:nvSpPr>
        <p:spPr>
          <a:xfrm>
            <a:off x="6713963" y="3531575"/>
            <a:ext cx="1507800" cy="45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Jupiter</a:t>
            </a:r>
            <a:endParaRPr sz="22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660" name="Google Shape;660;p47"/>
          <p:cNvSpPr txBox="1"/>
          <p:nvPr/>
        </p:nvSpPr>
        <p:spPr>
          <a:xfrm>
            <a:off x="6713963" y="3989975"/>
            <a:ext cx="1507800" cy="31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latin typeface="Sarabun" panose="00000500000000000000"/>
                <a:ea typeface="Sarabun" panose="00000500000000000000"/>
                <a:cs typeface="Sarabun" panose="00000500000000000000"/>
                <a:sym typeface="Sarabun" panose="00000500000000000000"/>
              </a:rPr>
              <a:t>Staff</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cxnSp>
        <p:nvCxnSpPr>
          <p:cNvPr id="661" name="Google Shape;661;p47"/>
          <p:cNvCxnSpPr>
            <a:stCxn id="644" idx="2"/>
            <a:endCxn id="647" idx="0"/>
          </p:cNvCxnSpPr>
          <p:nvPr/>
        </p:nvCxnSpPr>
        <p:spPr>
          <a:xfrm rot="5400000">
            <a:off x="29359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2" name="Google Shape;662;p47"/>
          <p:cNvCxnSpPr>
            <a:stCxn id="644" idx="2"/>
            <a:endCxn id="645" idx="0"/>
          </p:cNvCxnSpPr>
          <p:nvPr/>
        </p:nvCxnSpPr>
        <p:spPr>
          <a:xfrm rot="5400000">
            <a:off x="39012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3" name="Google Shape;663;p47"/>
          <p:cNvCxnSpPr>
            <a:stCxn id="644" idx="2"/>
            <a:endCxn id="649" idx="0"/>
          </p:cNvCxnSpPr>
          <p:nvPr/>
        </p:nvCxnSpPr>
        <p:spPr>
          <a:xfrm rot="-5400000" flipH="1">
            <a:off x="4866600" y="1714325"/>
            <a:ext cx="376200" cy="9654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4" name="Google Shape;664;p47"/>
          <p:cNvCxnSpPr>
            <a:stCxn id="644" idx="2"/>
            <a:endCxn id="651" idx="0"/>
          </p:cNvCxnSpPr>
          <p:nvPr/>
        </p:nvCxnSpPr>
        <p:spPr>
          <a:xfrm rot="-5400000" flipH="1">
            <a:off x="5831850" y="749075"/>
            <a:ext cx="376200" cy="28959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665" name="Google Shape;665;p47"/>
          <p:cNvCxnSpPr>
            <a:stCxn id="648" idx="2"/>
            <a:endCxn id="655" idx="0"/>
          </p:cNvCxnSpPr>
          <p:nvPr/>
        </p:nvCxnSpPr>
        <p:spPr>
          <a:xfrm>
            <a:off x="167613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7"/>
          <p:cNvCxnSpPr>
            <a:stCxn id="646" idx="2"/>
            <a:endCxn id="653" idx="0"/>
          </p:cNvCxnSpPr>
          <p:nvPr/>
        </p:nvCxnSpPr>
        <p:spPr>
          <a:xfrm>
            <a:off x="3606713"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7"/>
          <p:cNvCxnSpPr>
            <a:stCxn id="650" idx="2"/>
            <a:endCxn id="657" idx="0"/>
          </p:cNvCxnSpPr>
          <p:nvPr/>
        </p:nvCxnSpPr>
        <p:spPr>
          <a:xfrm>
            <a:off x="5537288" y="3155450"/>
            <a:ext cx="0" cy="37620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47"/>
          <p:cNvCxnSpPr>
            <a:stCxn id="652" idx="2"/>
            <a:endCxn id="659" idx="0"/>
          </p:cNvCxnSpPr>
          <p:nvPr/>
        </p:nvCxnSpPr>
        <p:spPr>
          <a:xfrm>
            <a:off x="7467863" y="3155450"/>
            <a:ext cx="0" cy="3762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47"/>
          <p:cNvSpPr/>
          <p:nvPr/>
        </p:nvSpPr>
        <p:spPr>
          <a:xfrm rot="4853404">
            <a:off x="1662311" y="1120310"/>
            <a:ext cx="449064" cy="78602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grpSp>
        <p:nvGrpSpPr>
          <p:cNvPr id="201" name="Google Shape;201;p20"/>
          <p:cNvGrpSpPr/>
          <p:nvPr/>
        </p:nvGrpSpPr>
        <p:grpSpPr>
          <a:xfrm rot="11100000" flipH="1">
            <a:off x="-2251568" y="7405078"/>
            <a:ext cx="2894877" cy="1481400"/>
            <a:chOff x="6510200" y="4203408"/>
            <a:chExt cx="2894877" cy="1481400"/>
          </a:xfrm>
        </p:grpSpPr>
        <p:sp>
          <p:nvSpPr>
            <p:cNvPr id="202" name="Google Shape;202;p20"/>
            <p:cNvSpPr/>
            <p:nvPr/>
          </p:nvSpPr>
          <p:spPr>
            <a:xfrm rot="3977636">
              <a:off x="7533599" y="3653347"/>
              <a:ext cx="449204" cy="2528906"/>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20"/>
            <p:cNvSpPr/>
            <p:nvPr/>
          </p:nvSpPr>
          <p:spPr>
            <a:xfrm rot="-1422364">
              <a:off x="8689076" y="4233704"/>
              <a:ext cx="449204" cy="1420807"/>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6" name="Group 35"/>
          <p:cNvGrpSpPr/>
          <p:nvPr/>
        </p:nvGrpSpPr>
        <p:grpSpPr>
          <a:xfrm>
            <a:off x="1145540" y="10854899"/>
            <a:ext cx="7006590" cy="6452661"/>
            <a:chOff x="5936" y="3303"/>
            <a:chExt cx="2529" cy="2329"/>
          </a:xfrm>
        </p:grpSpPr>
        <p:grpSp>
          <p:nvGrpSpPr>
            <p:cNvPr id="1" name="Group 0"/>
            <p:cNvGrpSpPr/>
            <p:nvPr/>
          </p:nvGrpSpPr>
          <p:grpSpPr>
            <a:xfrm rot="0">
              <a:off x="6332" y="4391"/>
              <a:ext cx="1736" cy="1241"/>
              <a:chOff x="5707" y="5249"/>
              <a:chExt cx="1736" cy="1241"/>
            </a:xfrm>
          </p:grpSpPr>
          <p:sp>
            <p:nvSpPr>
              <p:cNvPr id="2"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5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 Box 3"/>
            <p:cNvSpPr txBox="1"/>
            <p:nvPr/>
          </p:nvSpPr>
          <p:spPr>
            <a:xfrm>
              <a:off x="5936" y="3303"/>
              <a:ext cx="2529" cy="644"/>
            </a:xfrm>
            <a:prstGeom prst="rect">
              <a:avLst/>
            </a:prstGeom>
            <a:noFill/>
          </p:spPr>
          <p:txBody>
            <a:bodyPr wrap="square" rtlCol="0" anchor="ctr" anchorCtr="0">
              <a:spAutoFit/>
            </a:bodyPr>
            <a:p>
              <a:pPr algn="ctr" rtl="1" fontAlgn="ctr"/>
              <a:r>
                <a:rPr lang="ar-SA" sz="11000">
                  <a:latin typeface="Segoe UI Semibold" panose="020B0702040204020203" charset="0"/>
                  <a:cs typeface="Segoe UI Semibold" panose="020B0702040204020203" charset="0"/>
                </a:rPr>
                <a:t>المادية</a:t>
              </a:r>
              <a:endParaRPr lang="ar-SA" sz="11000">
                <a:latin typeface="Segoe UI Semibold" panose="020B0702040204020203" charset="0"/>
                <a:cs typeface="Segoe UI Semibold" panose="020B0702040204020203" charset="0"/>
              </a:endParaRPr>
            </a:p>
          </p:txBody>
        </p:sp>
      </p:grpSp>
      <p:sp>
        <p:nvSpPr>
          <p:cNvPr id="327" name="Google Shape;327;p33"/>
          <p:cNvSpPr/>
          <p:nvPr/>
        </p:nvSpPr>
        <p:spPr>
          <a:xfrm rot="15300000">
            <a:off x="-1675130" y="-2965450"/>
            <a:ext cx="3349625" cy="385064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14;p2"/>
          <p:cNvSpPr/>
          <p:nvPr/>
        </p:nvSpPr>
        <p:spPr>
          <a:xfrm rot="6298992">
            <a:off x="-2037931" y="1218022"/>
            <a:ext cx="449068" cy="5969404"/>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73" name="Shape 673"/>
        <p:cNvGrpSpPr/>
        <p:nvPr/>
      </p:nvGrpSpPr>
      <p:grpSpPr>
        <a:xfrm>
          <a:off x="0" y="0"/>
          <a:ext cx="0" cy="0"/>
          <a:chOff x="0" y="0"/>
          <a:chExt cx="0" cy="0"/>
        </a:xfrm>
      </p:grpSpPr>
      <p:sp>
        <p:nvSpPr>
          <p:cNvPr id="674" name="Google Shape;674;p4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Roadmap infographic</a:t>
            </a:r>
            <a:endParaRPr lang="en-GB"/>
          </a:p>
        </p:txBody>
      </p:sp>
      <p:graphicFrame>
        <p:nvGraphicFramePr>
          <p:cNvPr id="675" name="Google Shape;675;p48"/>
          <p:cNvGraphicFramePr/>
          <p:nvPr/>
        </p:nvGraphicFramePr>
        <p:xfrm>
          <a:off x="932925" y="1291210"/>
          <a:ext cx="7278150" cy="3071000"/>
        </p:xfrm>
        <a:graphic>
          <a:graphicData uri="http://schemas.openxmlformats.org/drawingml/2006/table">
            <a:tbl>
              <a:tblPr>
                <a:noFill/>
                <a:tableStyleId>{5B3425C1-E8C5-4002-BBBE-09CE61DE65A6}</a:tableStyleId>
              </a:tblPr>
              <a:tblGrid>
                <a:gridCol w="1213025"/>
                <a:gridCol w="1213025"/>
                <a:gridCol w="1213025"/>
                <a:gridCol w="1213025"/>
                <a:gridCol w="1213025"/>
                <a:gridCol w="1213025"/>
              </a:tblGrid>
              <a:tr h="473575">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Q1</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c gridSpan="3">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Q2</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cPr/>
                </a:tc>
                <a:tc hMerge="1">
                  <a:tcPr/>
                </a:tc>
              </a:tr>
              <a:tr h="473575">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Jan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Feb</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Apr</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May</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Jun</a:t>
                      </a:r>
                      <a:endParaRPr sz="2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Reviewer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20204"/>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r h="353975">
                <a:tc>
                  <a:txBody>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QC Team</a:t>
                      </a: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r h="353975">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48"/>
          <p:cNvSpPr/>
          <p:nvPr/>
        </p:nvSpPr>
        <p:spPr>
          <a:xfrm>
            <a:off x="1049175"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7" name="Google Shape;677;p48"/>
          <p:cNvSpPr/>
          <p:nvPr/>
        </p:nvSpPr>
        <p:spPr>
          <a:xfrm>
            <a:off x="2224122" y="2960468"/>
            <a:ext cx="34635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8" name="Google Shape;678;p48"/>
          <p:cNvSpPr/>
          <p:nvPr/>
        </p:nvSpPr>
        <p:spPr>
          <a:xfrm>
            <a:off x="3462158" y="2592325"/>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79" name="Google Shape;679;p48"/>
          <p:cNvSpPr/>
          <p:nvPr/>
        </p:nvSpPr>
        <p:spPr>
          <a:xfrm>
            <a:off x="5900537" y="2592325"/>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0" name="Google Shape;680;p48"/>
          <p:cNvSpPr/>
          <p:nvPr/>
        </p:nvSpPr>
        <p:spPr>
          <a:xfrm>
            <a:off x="1049175"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 is small</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1" name="Google Shape;681;p48"/>
          <p:cNvSpPr/>
          <p:nvPr/>
        </p:nvSpPr>
        <p:spPr>
          <a:xfrm>
            <a:off x="2224122" y="4022388"/>
            <a:ext cx="1020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Mercury</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2" name="Google Shape;682;p48"/>
          <p:cNvSpPr/>
          <p:nvPr/>
        </p:nvSpPr>
        <p:spPr>
          <a:xfrm>
            <a:off x="3462158" y="3654238"/>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Venus</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3" name="Google Shape;683;p48"/>
          <p:cNvSpPr/>
          <p:nvPr/>
        </p:nvSpPr>
        <p:spPr>
          <a:xfrm>
            <a:off x="5900537" y="365425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
        <p:nvSpPr>
          <p:cNvPr id="684" name="Google Shape;684;p48"/>
          <p:cNvSpPr/>
          <p:nvPr/>
        </p:nvSpPr>
        <p:spPr>
          <a:xfrm>
            <a:off x="4684697" y="4022400"/>
            <a:ext cx="2217000" cy="19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latin typeface="Sarabun" panose="00000500000000000000"/>
                <a:ea typeface="Sarabun" panose="00000500000000000000"/>
                <a:cs typeface="Sarabun" panose="00000500000000000000"/>
                <a:sym typeface="Sarabun" panose="00000500000000000000"/>
              </a:rPr>
              <a:t>Jupiter</a:t>
            </a:r>
            <a:endParaRPr sz="1000">
              <a:solidFill>
                <a:schemeClr val="lt1"/>
              </a:solidFill>
              <a:latin typeface="Sarabun" panose="00000500000000000000"/>
              <a:ea typeface="Sarabun" panose="00000500000000000000"/>
              <a:cs typeface="Sarabun" panose="00000500000000000000"/>
              <a:sym typeface="Sarabun"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p49"/>
          <p:cNvSpPr/>
          <p:nvPr/>
        </p:nvSpPr>
        <p:spPr>
          <a:xfrm flipH="1">
            <a:off x="4937512" y="41021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9"/>
          <p:cNvSpPr txBox="1"/>
          <p:nvPr>
            <p:ph type="title"/>
          </p:nvPr>
        </p:nvSpPr>
        <p:spPr>
          <a:xfrm>
            <a:off x="5694000" y="1510975"/>
            <a:ext cx="27300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Photo showcase</a:t>
            </a:r>
            <a:endParaRPr lang="en-GB"/>
          </a:p>
        </p:txBody>
      </p:sp>
      <p:sp>
        <p:nvSpPr>
          <p:cNvPr id="691" name="Google Shape;691;p49"/>
          <p:cNvSpPr txBox="1"/>
          <p:nvPr>
            <p:ph type="subTitle" idx="1"/>
          </p:nvPr>
        </p:nvSpPr>
        <p:spPr>
          <a:xfrm>
            <a:off x="5694000" y="2691425"/>
            <a:ext cx="2730000" cy="99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replace the image on the screen with your own work. Right-click on it and then choose "Replace image"</a:t>
            </a:r>
            <a:endParaRPr lang="en-GB"/>
          </a:p>
        </p:txBody>
      </p:sp>
      <p:pic>
        <p:nvPicPr>
          <p:cNvPr id="692" name="Google Shape;692;p49"/>
          <p:cNvPicPr preferRelativeResize="0"/>
          <p:nvPr>
            <p:ph type="pic" idx="2"/>
          </p:nvPr>
        </p:nvPicPr>
        <p:blipFill rotWithShape="1">
          <a:blip r:embed="rId1"/>
          <a:srcRect l="16626" r="16626"/>
          <a:stretch>
            <a:fillRect/>
          </a:stretch>
        </p:blipFill>
        <p:spPr>
          <a:xfrm>
            <a:off x="720000" y="630000"/>
            <a:ext cx="2252099" cy="2252098"/>
          </a:xfrm>
          <a:prstGeom prst="rect">
            <a:avLst/>
          </a:prstGeom>
        </p:spPr>
      </p:pic>
      <p:pic>
        <p:nvPicPr>
          <p:cNvPr id="693" name="Google Shape;693;p49"/>
          <p:cNvPicPr preferRelativeResize="0"/>
          <p:nvPr>
            <p:ph type="pic" idx="3"/>
          </p:nvPr>
        </p:nvPicPr>
        <p:blipFill rotWithShape="1">
          <a:blip r:embed="rId2"/>
          <a:srcRect t="3016" b="3007"/>
          <a:stretch>
            <a:fillRect/>
          </a:stretch>
        </p:blipFill>
        <p:spPr>
          <a:xfrm>
            <a:off x="720000" y="3102925"/>
            <a:ext cx="2252099" cy="1410601"/>
          </a:xfrm>
          <a:prstGeom prst="rect">
            <a:avLst/>
          </a:prstGeom>
        </p:spPr>
      </p:pic>
      <p:pic>
        <p:nvPicPr>
          <p:cNvPr id="694" name="Google Shape;694;p49"/>
          <p:cNvPicPr preferRelativeResize="0"/>
          <p:nvPr>
            <p:ph type="pic" idx="4"/>
          </p:nvPr>
        </p:nvPicPr>
        <p:blipFill rotWithShape="1">
          <a:blip r:embed="rId3"/>
          <a:srcRect l="47276" r="19488"/>
          <a:stretch>
            <a:fillRect/>
          </a:stretch>
        </p:blipFill>
        <p:spPr>
          <a:xfrm>
            <a:off x="3207000" y="630000"/>
            <a:ext cx="1936502" cy="3883500"/>
          </a:xfrm>
          <a:prstGeom prst="rect">
            <a:avLst/>
          </a:prstGeom>
        </p:spPr>
      </p:pic>
      <p:sp>
        <p:nvSpPr>
          <p:cNvPr id="695" name="Google Shape;695;p49"/>
          <p:cNvSpPr/>
          <p:nvPr/>
        </p:nvSpPr>
        <p:spPr>
          <a:xfrm rot="-701621">
            <a:off x="3071250" y="410446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9"/>
          <p:cNvSpPr/>
          <p:nvPr/>
        </p:nvSpPr>
        <p:spPr>
          <a:xfrm rot="-6300501" flipH="1">
            <a:off x="728074" y="-951700"/>
            <a:ext cx="1942772" cy="1942772"/>
          </a:xfrm>
          <a:prstGeom prst="blockArc">
            <a:avLst>
              <a:gd name="adj1" fmla="val 16638639"/>
              <a:gd name="adj2" fmla="val 116812"/>
              <a:gd name="adj3" fmla="val 202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9"/>
          <p:cNvSpPr/>
          <p:nvPr/>
        </p:nvSpPr>
        <p:spPr>
          <a:xfrm flipH="1">
            <a:off x="2331370" y="42889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9"/>
          <p:cNvSpPr/>
          <p:nvPr/>
        </p:nvSpPr>
        <p:spPr>
          <a:xfrm flipH="1">
            <a:off x="379762" y="1209465"/>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72400" y="559175"/>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endParaRPr lang="en-GB"/>
          </a:p>
        </p:txBody>
      </p:sp>
      <p:sp>
        <p:nvSpPr>
          <p:cNvPr id="704" name="Google Shape;704;p50"/>
          <p:cNvSpPr txBox="1"/>
          <p:nvPr>
            <p:ph type="subTitle" idx="1"/>
          </p:nvPr>
        </p:nvSpPr>
        <p:spPr>
          <a:xfrm>
            <a:off x="872400" y="1824025"/>
            <a:ext cx="42132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panose="020B0604020202020204"/>
              <a:buNone/>
            </a:pPr>
            <a:r>
              <a:rPr lang="en-GB"/>
              <a:t>Does anyone have any questions?</a:t>
            </a:r>
            <a:endParaRPr lang="en-GB"/>
          </a:p>
          <a:p>
            <a:pPr marL="0" lvl="0" indent="0" algn="l" rtl="0">
              <a:spcBef>
                <a:spcPts val="0"/>
              </a:spcBef>
              <a:spcAft>
                <a:spcPts val="0"/>
              </a:spcAft>
              <a:buNone/>
            </a:pPr>
            <a:r>
              <a:rPr lang="en-GB"/>
              <a:t>youremail@freepik.com | +91 620 421 838 yourwebsite.com</a:t>
            </a:r>
            <a:endParaRPr lang="en-GB"/>
          </a:p>
        </p:txBody>
      </p:sp>
      <p:grpSp>
        <p:nvGrpSpPr>
          <p:cNvPr id="705" name="Google Shape;705;p50"/>
          <p:cNvGrpSpPr/>
          <p:nvPr/>
        </p:nvGrpSpPr>
        <p:grpSpPr>
          <a:xfrm>
            <a:off x="1991253" y="2732206"/>
            <a:ext cx="270006" cy="270006"/>
            <a:chOff x="1379798" y="1723250"/>
            <a:chExt cx="397887" cy="397887"/>
          </a:xfrm>
        </p:grpSpPr>
        <p:sp>
          <p:nvSpPr>
            <p:cNvPr id="706" name="Google Shape;706;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50"/>
          <p:cNvGrpSpPr/>
          <p:nvPr/>
        </p:nvGrpSpPr>
        <p:grpSpPr>
          <a:xfrm>
            <a:off x="1011519" y="2732206"/>
            <a:ext cx="270020" cy="270006"/>
            <a:chOff x="266768" y="1721375"/>
            <a:chExt cx="397907" cy="397887"/>
          </a:xfrm>
        </p:grpSpPr>
        <p:sp>
          <p:nvSpPr>
            <p:cNvPr id="711" name="Google Shape;711;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50"/>
          <p:cNvGrpSpPr/>
          <p:nvPr/>
        </p:nvGrpSpPr>
        <p:grpSpPr>
          <a:xfrm>
            <a:off x="1501394" y="2732206"/>
            <a:ext cx="269992" cy="270006"/>
            <a:chOff x="864491" y="1723250"/>
            <a:chExt cx="397866" cy="397887"/>
          </a:xfrm>
        </p:grpSpPr>
        <p:sp>
          <p:nvSpPr>
            <p:cNvPr id="714" name="Google Shape;714;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50"/>
          <p:cNvSpPr txBox="1"/>
          <p:nvPr/>
        </p:nvSpPr>
        <p:spPr>
          <a:xfrm>
            <a:off x="872400" y="40302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Sarabun" panose="00000500000000000000"/>
                <a:ea typeface="Sarabun" panose="00000500000000000000"/>
                <a:cs typeface="Sarabun" panose="00000500000000000000"/>
                <a:sym typeface="Sarabun" panose="00000500000000000000"/>
              </a:rPr>
              <a:t>Please keep this slide for attribution</a:t>
            </a:r>
            <a:endParaRPr sz="12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718" name="Google Shape;718;p50"/>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a:t>ARTICLE REVIEW | 2XXX</a:t>
            </a:r>
            <a:endParaRPr lang="en-GB"/>
          </a:p>
        </p:txBody>
      </p:sp>
      <p:sp>
        <p:nvSpPr>
          <p:cNvPr id="719" name="Google Shape;719;p50"/>
          <p:cNvSpPr/>
          <p:nvPr/>
        </p:nvSpPr>
        <p:spPr>
          <a:xfrm rot="-9101955" flipH="1">
            <a:off x="4871922" y="2057311"/>
            <a:ext cx="4163680" cy="4163680"/>
          </a:xfrm>
          <a:prstGeom prst="blockArc">
            <a:avLst>
              <a:gd name="adj1" fmla="val 10800000"/>
              <a:gd name="adj2" fmla="val 142196"/>
              <a:gd name="adj3" fmla="val 11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0" name="Google Shape;720;p50"/>
          <p:cNvGrpSpPr/>
          <p:nvPr/>
        </p:nvGrpSpPr>
        <p:grpSpPr>
          <a:xfrm>
            <a:off x="5918173" y="1231894"/>
            <a:ext cx="5864488" cy="3305705"/>
            <a:chOff x="5918173" y="1231894"/>
            <a:chExt cx="5864488" cy="3305705"/>
          </a:xfrm>
        </p:grpSpPr>
        <p:sp>
          <p:nvSpPr>
            <p:cNvPr id="721" name="Google Shape;721;p50"/>
            <p:cNvSpPr/>
            <p:nvPr/>
          </p:nvSpPr>
          <p:spPr>
            <a:xfrm rot="-9377636" flipH="1">
              <a:off x="6507321" y="1550640"/>
              <a:ext cx="449204" cy="30243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rot="6822364" flipH="1">
              <a:off x="8734910" y="-346982"/>
              <a:ext cx="449204" cy="59696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 name="Google Shape;723;p50"/>
          <p:cNvSpPr/>
          <p:nvPr/>
        </p:nvSpPr>
        <p:spPr>
          <a:xfrm flipH="1">
            <a:off x="5361494" y="234720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flipH="1">
            <a:off x="7640369" y="3346452"/>
            <a:ext cx="449100" cy="449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952025" y="1500050"/>
            <a:ext cx="27345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3882810" y="1615750"/>
            <a:ext cx="33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978991"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1468828"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1958653" y="3117811"/>
            <a:ext cx="335100" cy="1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51"/>
          <p:cNvSpPr txBox="1"/>
          <p:nvPr>
            <p:ph type="body" idx="1"/>
          </p:nvPr>
        </p:nvSpPr>
        <p:spPr>
          <a:xfrm>
            <a:off x="720000" y="1215750"/>
            <a:ext cx="7704000" cy="1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Vectors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Flat geometric background</a:t>
            </a:r>
            <a:r>
              <a:rPr lang="en-GB"/>
              <a:t> </a:t>
            </a:r>
            <a:endParaRPr lang="en-GB"/>
          </a:p>
        </p:txBody>
      </p:sp>
      <p:sp>
        <p:nvSpPr>
          <p:cNvPr id="735" name="Google Shape;735;p5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a:t>
            </a:r>
            <a:r>
              <a:rPr lang="en-GB"/>
              <a:t>esources</a:t>
            </a:r>
            <a:endParaRPr lang="en-GB"/>
          </a:p>
        </p:txBody>
      </p:sp>
      <p:sp>
        <p:nvSpPr>
          <p:cNvPr id="736" name="Google Shape;736;p51"/>
          <p:cNvSpPr/>
          <p:nvPr/>
        </p:nvSpPr>
        <p:spPr>
          <a:xfrm>
            <a:off x="1519379" y="2555985"/>
            <a:ext cx="1070475" cy="542863"/>
          </a:xfrm>
          <a:custGeom>
            <a:avLst/>
            <a:gdLst/>
            <a:ahLst/>
            <a:cxnLst/>
            <a:rect l="l" t="t" r="r" b="b"/>
            <a:pathLst>
              <a:path w="55101" h="27943" extrusionOk="0">
                <a:moveTo>
                  <a:pt x="27541" y="1"/>
                </a:moveTo>
                <a:cubicBezTo>
                  <a:pt x="12341" y="1"/>
                  <a:pt x="0" y="13980"/>
                  <a:pt x="0" y="13980"/>
                </a:cubicBezTo>
                <a:cubicBezTo>
                  <a:pt x="0" y="13980"/>
                  <a:pt x="12341" y="27943"/>
                  <a:pt x="27541" y="27943"/>
                </a:cubicBezTo>
                <a:cubicBezTo>
                  <a:pt x="42759" y="27943"/>
                  <a:pt x="55100" y="13980"/>
                  <a:pt x="55100" y="13980"/>
                </a:cubicBezTo>
                <a:cubicBezTo>
                  <a:pt x="55100" y="13980"/>
                  <a:pt x="42759" y="1"/>
                  <a:pt x="2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3087806" y="2651892"/>
            <a:ext cx="419245" cy="484289"/>
          </a:xfrm>
          <a:custGeom>
            <a:avLst/>
            <a:gdLst/>
            <a:ahLst/>
            <a:cxnLst/>
            <a:rect l="l" t="t" r="r" b="b"/>
            <a:pathLst>
              <a:path w="21580" h="24928" extrusionOk="0">
                <a:moveTo>
                  <a:pt x="0" y="1"/>
                </a:moveTo>
                <a:lnTo>
                  <a:pt x="0" y="24927"/>
                </a:lnTo>
                <a:lnTo>
                  <a:pt x="21580" y="124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3641778" y="2651892"/>
            <a:ext cx="419265" cy="484289"/>
          </a:xfrm>
          <a:custGeom>
            <a:avLst/>
            <a:gdLst/>
            <a:ahLst/>
            <a:cxnLst/>
            <a:rect l="l" t="t" r="r" b="b"/>
            <a:pathLst>
              <a:path w="21581" h="24928" extrusionOk="0">
                <a:moveTo>
                  <a:pt x="1" y="1"/>
                </a:moveTo>
                <a:lnTo>
                  <a:pt x="1" y="24927"/>
                </a:lnTo>
                <a:lnTo>
                  <a:pt x="21580" y="1246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60100" y="3264737"/>
            <a:ext cx="1098256" cy="1029852"/>
          </a:xfrm>
          <a:custGeom>
            <a:avLst/>
            <a:gdLst/>
            <a:ahLst/>
            <a:cxnLst/>
            <a:rect l="l" t="t" r="r" b="b"/>
            <a:pathLst>
              <a:path w="56531" h="53010" extrusionOk="0">
                <a:moveTo>
                  <a:pt x="27048" y="10391"/>
                </a:moveTo>
                <a:cubicBezTo>
                  <a:pt x="30945" y="10391"/>
                  <a:pt x="34792" y="11800"/>
                  <a:pt x="37809" y="14513"/>
                </a:cubicBezTo>
                <a:cubicBezTo>
                  <a:pt x="44433" y="20474"/>
                  <a:pt x="44991" y="30671"/>
                  <a:pt x="39029" y="37295"/>
                </a:cubicBezTo>
                <a:cubicBezTo>
                  <a:pt x="35919" y="40754"/>
                  <a:pt x="31531" y="42632"/>
                  <a:pt x="27043" y="42632"/>
                </a:cubicBezTo>
                <a:cubicBezTo>
                  <a:pt x="25242" y="42632"/>
                  <a:pt x="23425" y="42329"/>
                  <a:pt x="21668" y="41705"/>
                </a:cubicBezTo>
                <a:cubicBezTo>
                  <a:pt x="15515" y="39544"/>
                  <a:pt x="11279" y="33879"/>
                  <a:pt x="10948" y="27377"/>
                </a:cubicBezTo>
                <a:cubicBezTo>
                  <a:pt x="10599" y="20858"/>
                  <a:pt x="14207" y="14774"/>
                  <a:pt x="20082" y="11968"/>
                </a:cubicBezTo>
                <a:cubicBezTo>
                  <a:pt x="22305" y="10909"/>
                  <a:pt x="24686" y="10391"/>
                  <a:pt x="27048" y="10391"/>
                </a:cubicBezTo>
                <a:close/>
                <a:moveTo>
                  <a:pt x="27028" y="0"/>
                </a:moveTo>
                <a:cubicBezTo>
                  <a:pt x="23151" y="0"/>
                  <a:pt x="19246" y="850"/>
                  <a:pt x="15602" y="2590"/>
                </a:cubicBezTo>
                <a:cubicBezTo>
                  <a:pt x="5928" y="7209"/>
                  <a:pt x="1" y="17197"/>
                  <a:pt x="559" y="27917"/>
                </a:cubicBezTo>
                <a:cubicBezTo>
                  <a:pt x="1134" y="38620"/>
                  <a:pt x="8089" y="47928"/>
                  <a:pt x="18199" y="51502"/>
                </a:cubicBezTo>
                <a:cubicBezTo>
                  <a:pt x="21085" y="52517"/>
                  <a:pt x="24065" y="53009"/>
                  <a:pt x="27017" y="53009"/>
                </a:cubicBezTo>
                <a:cubicBezTo>
                  <a:pt x="34405" y="53009"/>
                  <a:pt x="41615" y="49925"/>
                  <a:pt x="46734" y="44233"/>
                </a:cubicBezTo>
                <a:cubicBezTo>
                  <a:pt x="56530" y="33338"/>
                  <a:pt x="55641" y="16587"/>
                  <a:pt x="44747" y="6791"/>
                </a:cubicBezTo>
                <a:cubicBezTo>
                  <a:pt x="39782" y="2326"/>
                  <a:pt x="33442" y="0"/>
                  <a:pt x="27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2443086" y="3509976"/>
            <a:ext cx="861182" cy="861532"/>
          </a:xfrm>
          <a:custGeom>
            <a:avLst/>
            <a:gdLst/>
            <a:ahLst/>
            <a:cxnLst/>
            <a:rect l="l" t="t" r="r" b="b"/>
            <a:pathLst>
              <a:path w="44328" h="44346" extrusionOk="0">
                <a:moveTo>
                  <a:pt x="18530" y="1"/>
                </a:moveTo>
                <a:lnTo>
                  <a:pt x="18530" y="13405"/>
                </a:lnTo>
                <a:lnTo>
                  <a:pt x="9065" y="3940"/>
                </a:lnTo>
                <a:lnTo>
                  <a:pt x="3922" y="9065"/>
                </a:lnTo>
                <a:lnTo>
                  <a:pt x="13405" y="18547"/>
                </a:lnTo>
                <a:lnTo>
                  <a:pt x="0" y="18547"/>
                </a:lnTo>
                <a:lnTo>
                  <a:pt x="0" y="25816"/>
                </a:lnTo>
                <a:lnTo>
                  <a:pt x="13405" y="25816"/>
                </a:lnTo>
                <a:lnTo>
                  <a:pt x="3922" y="35281"/>
                </a:lnTo>
                <a:lnTo>
                  <a:pt x="9065" y="40424"/>
                </a:lnTo>
                <a:lnTo>
                  <a:pt x="18530" y="30941"/>
                </a:lnTo>
                <a:lnTo>
                  <a:pt x="18530" y="44346"/>
                </a:lnTo>
                <a:lnTo>
                  <a:pt x="25799" y="44346"/>
                </a:lnTo>
                <a:lnTo>
                  <a:pt x="25799" y="30941"/>
                </a:lnTo>
                <a:lnTo>
                  <a:pt x="35281" y="40424"/>
                </a:lnTo>
                <a:lnTo>
                  <a:pt x="40406" y="35281"/>
                </a:lnTo>
                <a:lnTo>
                  <a:pt x="30941" y="25816"/>
                </a:lnTo>
                <a:lnTo>
                  <a:pt x="44328" y="25816"/>
                </a:lnTo>
                <a:lnTo>
                  <a:pt x="44328" y="18547"/>
                </a:lnTo>
                <a:lnTo>
                  <a:pt x="30941" y="18547"/>
                </a:lnTo>
                <a:lnTo>
                  <a:pt x="40406" y="9065"/>
                </a:lnTo>
                <a:lnTo>
                  <a:pt x="35281" y="3940"/>
                </a:lnTo>
                <a:lnTo>
                  <a:pt x="25799" y="13405"/>
                </a:lnTo>
                <a:lnTo>
                  <a:pt x="25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3746086" y="3443262"/>
            <a:ext cx="497499" cy="994960"/>
          </a:xfrm>
          <a:custGeom>
            <a:avLst/>
            <a:gdLst/>
            <a:ahLst/>
            <a:cxnLst/>
            <a:rect l="l" t="t" r="r" b="b"/>
            <a:pathLst>
              <a:path w="25608" h="51214" extrusionOk="0">
                <a:moveTo>
                  <a:pt x="1" y="1"/>
                </a:moveTo>
                <a:lnTo>
                  <a:pt x="1" y="12900"/>
                </a:lnTo>
                <a:cubicBezTo>
                  <a:pt x="7008" y="12900"/>
                  <a:pt x="12708" y="18582"/>
                  <a:pt x="12708" y="25607"/>
                </a:cubicBezTo>
                <a:cubicBezTo>
                  <a:pt x="12708" y="32632"/>
                  <a:pt x="7008" y="38314"/>
                  <a:pt x="1" y="38314"/>
                </a:cubicBezTo>
                <a:lnTo>
                  <a:pt x="1" y="51213"/>
                </a:lnTo>
                <a:cubicBezTo>
                  <a:pt x="14137" y="51213"/>
                  <a:pt x="25607" y="39744"/>
                  <a:pt x="25607" y="25607"/>
                </a:cubicBezTo>
                <a:cubicBezTo>
                  <a:pt x="25607" y="11453"/>
                  <a:pt x="1413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4685073" y="3529247"/>
            <a:ext cx="1216084" cy="314279"/>
          </a:xfrm>
          <a:custGeom>
            <a:avLst/>
            <a:gdLst/>
            <a:ahLst/>
            <a:cxnLst/>
            <a:rect l="l" t="t" r="r" b="b"/>
            <a:pathLst>
              <a:path w="62596" h="16177" extrusionOk="0">
                <a:moveTo>
                  <a:pt x="3678" y="1"/>
                </a:moveTo>
                <a:cubicBezTo>
                  <a:pt x="1604" y="140"/>
                  <a:pt x="0" y="1848"/>
                  <a:pt x="0" y="3923"/>
                </a:cubicBezTo>
                <a:cubicBezTo>
                  <a:pt x="0" y="5980"/>
                  <a:pt x="1604" y="7688"/>
                  <a:pt x="3678" y="7827"/>
                </a:cubicBezTo>
                <a:cubicBezTo>
                  <a:pt x="4219" y="7827"/>
                  <a:pt x="4672" y="8298"/>
                  <a:pt x="5962" y="10268"/>
                </a:cubicBezTo>
                <a:cubicBezTo>
                  <a:pt x="7531" y="12621"/>
                  <a:pt x="9901" y="16177"/>
                  <a:pt x="14730" y="16177"/>
                </a:cubicBezTo>
                <a:cubicBezTo>
                  <a:pt x="19558" y="16177"/>
                  <a:pt x="21929" y="12621"/>
                  <a:pt x="23480" y="10268"/>
                </a:cubicBezTo>
                <a:cubicBezTo>
                  <a:pt x="24787" y="8315"/>
                  <a:pt x="25223" y="7827"/>
                  <a:pt x="25781" y="7827"/>
                </a:cubicBezTo>
                <a:cubicBezTo>
                  <a:pt x="26339" y="7827"/>
                  <a:pt x="26775" y="8298"/>
                  <a:pt x="28082" y="10268"/>
                </a:cubicBezTo>
                <a:cubicBezTo>
                  <a:pt x="29651" y="12621"/>
                  <a:pt x="32004" y="16177"/>
                  <a:pt x="36850" y="16177"/>
                </a:cubicBezTo>
                <a:cubicBezTo>
                  <a:pt x="41678" y="16177"/>
                  <a:pt x="44049" y="12621"/>
                  <a:pt x="45600" y="10268"/>
                </a:cubicBezTo>
                <a:cubicBezTo>
                  <a:pt x="46890" y="8315"/>
                  <a:pt x="47343" y="7827"/>
                  <a:pt x="47901" y="7827"/>
                </a:cubicBezTo>
                <a:cubicBezTo>
                  <a:pt x="48459" y="7827"/>
                  <a:pt x="48895" y="8298"/>
                  <a:pt x="50202" y="10268"/>
                </a:cubicBezTo>
                <a:cubicBezTo>
                  <a:pt x="51771" y="12621"/>
                  <a:pt x="54107" y="16177"/>
                  <a:pt x="58953" y="16177"/>
                </a:cubicBezTo>
                <a:cubicBezTo>
                  <a:pt x="61009" y="16037"/>
                  <a:pt x="62596" y="14329"/>
                  <a:pt x="62596" y="12272"/>
                </a:cubicBezTo>
                <a:cubicBezTo>
                  <a:pt x="62596" y="10215"/>
                  <a:pt x="61009" y="8507"/>
                  <a:pt x="58953" y="8350"/>
                </a:cubicBezTo>
                <a:cubicBezTo>
                  <a:pt x="58395" y="8350"/>
                  <a:pt x="57959" y="7880"/>
                  <a:pt x="56652" y="5927"/>
                </a:cubicBezTo>
                <a:cubicBezTo>
                  <a:pt x="55083" y="3574"/>
                  <a:pt x="52730" y="1"/>
                  <a:pt x="47901" y="1"/>
                </a:cubicBezTo>
                <a:cubicBezTo>
                  <a:pt x="43055" y="1"/>
                  <a:pt x="40702" y="3574"/>
                  <a:pt x="39133" y="5927"/>
                </a:cubicBezTo>
                <a:cubicBezTo>
                  <a:pt x="37843" y="7880"/>
                  <a:pt x="37390" y="8350"/>
                  <a:pt x="36850" y="8350"/>
                </a:cubicBezTo>
                <a:cubicBezTo>
                  <a:pt x="36292" y="8350"/>
                  <a:pt x="35839" y="7880"/>
                  <a:pt x="34549" y="5927"/>
                </a:cubicBezTo>
                <a:cubicBezTo>
                  <a:pt x="32980" y="3557"/>
                  <a:pt x="30627" y="1"/>
                  <a:pt x="25781" y="1"/>
                </a:cubicBezTo>
                <a:cubicBezTo>
                  <a:pt x="20953" y="1"/>
                  <a:pt x="18582" y="3574"/>
                  <a:pt x="17031" y="5927"/>
                </a:cubicBezTo>
                <a:cubicBezTo>
                  <a:pt x="15741" y="7880"/>
                  <a:pt x="15287" y="8350"/>
                  <a:pt x="14730" y="8350"/>
                </a:cubicBezTo>
                <a:cubicBezTo>
                  <a:pt x="14172" y="8350"/>
                  <a:pt x="13719" y="7880"/>
                  <a:pt x="12429" y="5927"/>
                </a:cubicBezTo>
                <a:cubicBezTo>
                  <a:pt x="10860" y="3557"/>
                  <a:pt x="850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4685403" y="3867861"/>
            <a:ext cx="1215754" cy="314298"/>
          </a:xfrm>
          <a:custGeom>
            <a:avLst/>
            <a:gdLst/>
            <a:ahLst/>
            <a:cxnLst/>
            <a:rect l="l" t="t" r="r" b="b"/>
            <a:pathLst>
              <a:path w="62579" h="16178" extrusionOk="0">
                <a:moveTo>
                  <a:pt x="3661" y="1"/>
                </a:moveTo>
                <a:cubicBezTo>
                  <a:pt x="1604" y="140"/>
                  <a:pt x="1" y="1849"/>
                  <a:pt x="1" y="3906"/>
                </a:cubicBezTo>
                <a:cubicBezTo>
                  <a:pt x="1" y="5980"/>
                  <a:pt x="1604" y="7688"/>
                  <a:pt x="3661" y="7828"/>
                </a:cubicBezTo>
                <a:cubicBezTo>
                  <a:pt x="4202" y="7828"/>
                  <a:pt x="4655" y="8298"/>
                  <a:pt x="5945" y="10268"/>
                </a:cubicBezTo>
                <a:cubicBezTo>
                  <a:pt x="7514" y="12621"/>
                  <a:pt x="9884" y="16177"/>
                  <a:pt x="14713" y="16177"/>
                </a:cubicBezTo>
                <a:cubicBezTo>
                  <a:pt x="19541" y="16177"/>
                  <a:pt x="21912" y="12621"/>
                  <a:pt x="23463" y="10268"/>
                </a:cubicBezTo>
                <a:cubicBezTo>
                  <a:pt x="24770" y="8298"/>
                  <a:pt x="25206" y="7828"/>
                  <a:pt x="25764" y="7828"/>
                </a:cubicBezTo>
                <a:cubicBezTo>
                  <a:pt x="26322" y="7828"/>
                  <a:pt x="26758" y="8298"/>
                  <a:pt x="28065" y="10268"/>
                </a:cubicBezTo>
                <a:cubicBezTo>
                  <a:pt x="29634" y="12621"/>
                  <a:pt x="31987" y="16177"/>
                  <a:pt x="36833" y="16177"/>
                </a:cubicBezTo>
                <a:cubicBezTo>
                  <a:pt x="41661" y="16177"/>
                  <a:pt x="44032" y="12621"/>
                  <a:pt x="45583" y="10268"/>
                </a:cubicBezTo>
                <a:cubicBezTo>
                  <a:pt x="46873" y="8298"/>
                  <a:pt x="47326" y="7828"/>
                  <a:pt x="47884" y="7828"/>
                </a:cubicBezTo>
                <a:cubicBezTo>
                  <a:pt x="48442" y="7828"/>
                  <a:pt x="48878" y="8298"/>
                  <a:pt x="50185" y="10268"/>
                </a:cubicBezTo>
                <a:cubicBezTo>
                  <a:pt x="51754" y="12621"/>
                  <a:pt x="54090" y="16177"/>
                  <a:pt x="58936" y="16177"/>
                </a:cubicBezTo>
                <a:cubicBezTo>
                  <a:pt x="60992" y="16038"/>
                  <a:pt x="62579" y="14329"/>
                  <a:pt x="62579" y="12272"/>
                </a:cubicBezTo>
                <a:cubicBezTo>
                  <a:pt x="62579" y="10216"/>
                  <a:pt x="60992" y="8507"/>
                  <a:pt x="58936" y="8350"/>
                </a:cubicBezTo>
                <a:cubicBezTo>
                  <a:pt x="58378" y="8350"/>
                  <a:pt x="57942" y="7880"/>
                  <a:pt x="56635" y="5928"/>
                </a:cubicBezTo>
                <a:cubicBezTo>
                  <a:pt x="55066" y="3557"/>
                  <a:pt x="52713" y="1"/>
                  <a:pt x="47884" y="1"/>
                </a:cubicBezTo>
                <a:cubicBezTo>
                  <a:pt x="43038" y="1"/>
                  <a:pt x="40685" y="3557"/>
                  <a:pt x="39116" y="5928"/>
                </a:cubicBezTo>
                <a:cubicBezTo>
                  <a:pt x="37826" y="7880"/>
                  <a:pt x="37373" y="8350"/>
                  <a:pt x="36833" y="8350"/>
                </a:cubicBezTo>
                <a:cubicBezTo>
                  <a:pt x="36275" y="8350"/>
                  <a:pt x="35822" y="7880"/>
                  <a:pt x="34532" y="5928"/>
                </a:cubicBezTo>
                <a:cubicBezTo>
                  <a:pt x="32963" y="3557"/>
                  <a:pt x="30610" y="1"/>
                  <a:pt x="25764" y="1"/>
                </a:cubicBezTo>
                <a:cubicBezTo>
                  <a:pt x="20936" y="1"/>
                  <a:pt x="18565" y="3557"/>
                  <a:pt x="17014" y="5928"/>
                </a:cubicBezTo>
                <a:cubicBezTo>
                  <a:pt x="15724" y="7880"/>
                  <a:pt x="15270" y="8350"/>
                  <a:pt x="14713" y="8350"/>
                </a:cubicBezTo>
                <a:cubicBezTo>
                  <a:pt x="14155" y="8350"/>
                  <a:pt x="13702" y="7880"/>
                  <a:pt x="12412" y="5928"/>
                </a:cubicBezTo>
                <a:cubicBezTo>
                  <a:pt x="10843" y="3557"/>
                  <a:pt x="8490" y="1"/>
                  <a:pt x="3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4685403" y="4206495"/>
            <a:ext cx="1216103" cy="314279"/>
          </a:xfrm>
          <a:custGeom>
            <a:avLst/>
            <a:gdLst/>
            <a:ahLst/>
            <a:cxnLst/>
            <a:rect l="l" t="t" r="r" b="b"/>
            <a:pathLst>
              <a:path w="62597" h="16177" extrusionOk="0">
                <a:moveTo>
                  <a:pt x="3661" y="0"/>
                </a:moveTo>
                <a:cubicBezTo>
                  <a:pt x="1604" y="140"/>
                  <a:pt x="1" y="1848"/>
                  <a:pt x="1" y="3905"/>
                </a:cubicBezTo>
                <a:cubicBezTo>
                  <a:pt x="1" y="5962"/>
                  <a:pt x="1604" y="7670"/>
                  <a:pt x="3661" y="7827"/>
                </a:cubicBezTo>
                <a:cubicBezTo>
                  <a:pt x="4202" y="7827"/>
                  <a:pt x="4655" y="8297"/>
                  <a:pt x="5945" y="10267"/>
                </a:cubicBezTo>
                <a:cubicBezTo>
                  <a:pt x="7514" y="12620"/>
                  <a:pt x="9884" y="16176"/>
                  <a:pt x="14713" y="16176"/>
                </a:cubicBezTo>
                <a:cubicBezTo>
                  <a:pt x="19541" y="16176"/>
                  <a:pt x="21912" y="12620"/>
                  <a:pt x="23463" y="10267"/>
                </a:cubicBezTo>
                <a:cubicBezTo>
                  <a:pt x="24770" y="8297"/>
                  <a:pt x="25206" y="7827"/>
                  <a:pt x="25764" y="7827"/>
                </a:cubicBezTo>
                <a:cubicBezTo>
                  <a:pt x="26322" y="7827"/>
                  <a:pt x="26758" y="8297"/>
                  <a:pt x="28065" y="10267"/>
                </a:cubicBezTo>
                <a:cubicBezTo>
                  <a:pt x="29634" y="12620"/>
                  <a:pt x="31987" y="16176"/>
                  <a:pt x="36833" y="16176"/>
                </a:cubicBezTo>
                <a:cubicBezTo>
                  <a:pt x="41661" y="16176"/>
                  <a:pt x="44032" y="12620"/>
                  <a:pt x="45583" y="10267"/>
                </a:cubicBezTo>
                <a:cubicBezTo>
                  <a:pt x="46873" y="8297"/>
                  <a:pt x="47326" y="7827"/>
                  <a:pt x="47884" y="7827"/>
                </a:cubicBezTo>
                <a:cubicBezTo>
                  <a:pt x="48442" y="7827"/>
                  <a:pt x="48878" y="8297"/>
                  <a:pt x="50185" y="10267"/>
                </a:cubicBezTo>
                <a:cubicBezTo>
                  <a:pt x="51754" y="12620"/>
                  <a:pt x="54090" y="16176"/>
                  <a:pt x="58936" y="16176"/>
                </a:cubicBezTo>
                <a:cubicBezTo>
                  <a:pt x="60992" y="16037"/>
                  <a:pt x="62596" y="14329"/>
                  <a:pt x="62596" y="12272"/>
                </a:cubicBezTo>
                <a:cubicBezTo>
                  <a:pt x="62596" y="10197"/>
                  <a:pt x="60992" y="8489"/>
                  <a:pt x="58936" y="8350"/>
                </a:cubicBezTo>
                <a:cubicBezTo>
                  <a:pt x="58378" y="8350"/>
                  <a:pt x="57942" y="7879"/>
                  <a:pt x="56635" y="5909"/>
                </a:cubicBezTo>
                <a:cubicBezTo>
                  <a:pt x="55066" y="3556"/>
                  <a:pt x="52713" y="0"/>
                  <a:pt x="47884" y="0"/>
                </a:cubicBezTo>
                <a:cubicBezTo>
                  <a:pt x="43038" y="0"/>
                  <a:pt x="40685" y="3556"/>
                  <a:pt x="39116" y="5909"/>
                </a:cubicBezTo>
                <a:cubicBezTo>
                  <a:pt x="37826" y="7879"/>
                  <a:pt x="37373" y="8350"/>
                  <a:pt x="36833" y="8350"/>
                </a:cubicBezTo>
                <a:cubicBezTo>
                  <a:pt x="36275" y="8350"/>
                  <a:pt x="35822" y="7879"/>
                  <a:pt x="34532" y="5909"/>
                </a:cubicBezTo>
                <a:cubicBezTo>
                  <a:pt x="32963" y="3556"/>
                  <a:pt x="30610" y="0"/>
                  <a:pt x="25764" y="0"/>
                </a:cubicBezTo>
                <a:cubicBezTo>
                  <a:pt x="20936" y="0"/>
                  <a:pt x="18565" y="3556"/>
                  <a:pt x="17014" y="5909"/>
                </a:cubicBezTo>
                <a:cubicBezTo>
                  <a:pt x="15724" y="7879"/>
                  <a:pt x="15270" y="8350"/>
                  <a:pt x="14713" y="8350"/>
                </a:cubicBezTo>
                <a:cubicBezTo>
                  <a:pt x="14155" y="8350"/>
                  <a:pt x="13702" y="7879"/>
                  <a:pt x="12412" y="5909"/>
                </a:cubicBezTo>
                <a:cubicBezTo>
                  <a:pt x="10843" y="3556"/>
                  <a:pt x="8490"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4909363" y="2448213"/>
            <a:ext cx="592986" cy="873363"/>
          </a:xfrm>
          <a:custGeom>
            <a:avLst/>
            <a:gdLst/>
            <a:ahLst/>
            <a:cxnLst/>
            <a:rect l="l" t="t" r="r" b="b"/>
            <a:pathLst>
              <a:path w="30523" h="44955" extrusionOk="0">
                <a:moveTo>
                  <a:pt x="7687" y="0"/>
                </a:moveTo>
                <a:lnTo>
                  <a:pt x="0" y="7687"/>
                </a:lnTo>
                <a:lnTo>
                  <a:pt x="15165" y="22852"/>
                </a:lnTo>
                <a:lnTo>
                  <a:pt x="732" y="37285"/>
                </a:lnTo>
                <a:lnTo>
                  <a:pt x="8402" y="44955"/>
                </a:lnTo>
                <a:lnTo>
                  <a:pt x="30522"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5543933" y="2448213"/>
            <a:ext cx="593316" cy="873363"/>
          </a:xfrm>
          <a:custGeom>
            <a:avLst/>
            <a:gdLst/>
            <a:ahLst/>
            <a:cxnLst/>
            <a:rect l="l" t="t" r="r" b="b"/>
            <a:pathLst>
              <a:path w="30540" h="44955" extrusionOk="0">
                <a:moveTo>
                  <a:pt x="7687" y="0"/>
                </a:moveTo>
                <a:lnTo>
                  <a:pt x="0" y="7687"/>
                </a:lnTo>
                <a:lnTo>
                  <a:pt x="15165" y="22852"/>
                </a:lnTo>
                <a:lnTo>
                  <a:pt x="732" y="37285"/>
                </a:lnTo>
                <a:lnTo>
                  <a:pt x="8420" y="44955"/>
                </a:lnTo>
                <a:lnTo>
                  <a:pt x="30540" y="22852"/>
                </a:lnTo>
                <a:lnTo>
                  <a:pt x="7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6315515" y="3640482"/>
            <a:ext cx="807349" cy="807018"/>
          </a:xfrm>
          <a:custGeom>
            <a:avLst/>
            <a:gdLst/>
            <a:ahLst/>
            <a:cxnLst/>
            <a:rect l="l" t="t" r="r" b="b"/>
            <a:pathLst>
              <a:path w="41557" h="41540" extrusionOk="0">
                <a:moveTo>
                  <a:pt x="1" y="1"/>
                </a:moveTo>
                <a:lnTo>
                  <a:pt x="1" y="41539"/>
                </a:lnTo>
                <a:lnTo>
                  <a:pt x="41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22880" y="3165616"/>
            <a:ext cx="807349" cy="806999"/>
          </a:xfrm>
          <a:custGeom>
            <a:avLst/>
            <a:gdLst/>
            <a:ahLst/>
            <a:cxnLst/>
            <a:rect l="l" t="t" r="r" b="b"/>
            <a:pathLst>
              <a:path w="41557" h="41539" extrusionOk="0">
                <a:moveTo>
                  <a:pt x="41557" y="0"/>
                </a:moveTo>
                <a:lnTo>
                  <a:pt x="1" y="41539"/>
                </a:lnTo>
                <a:lnTo>
                  <a:pt x="41557" y="41539"/>
                </a:lnTo>
                <a:lnTo>
                  <a:pt x="41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6832500" y="2555984"/>
            <a:ext cx="768746" cy="769076"/>
          </a:xfrm>
          <a:custGeom>
            <a:avLst/>
            <a:gdLst/>
            <a:ahLst/>
            <a:cxnLst/>
            <a:rect l="l" t="t" r="r" b="b"/>
            <a:pathLst>
              <a:path w="39570" h="39587" extrusionOk="0">
                <a:moveTo>
                  <a:pt x="19785" y="1"/>
                </a:moveTo>
                <a:lnTo>
                  <a:pt x="12778" y="12795"/>
                </a:lnTo>
                <a:lnTo>
                  <a:pt x="1" y="19803"/>
                </a:lnTo>
                <a:lnTo>
                  <a:pt x="12778" y="26792"/>
                </a:lnTo>
                <a:lnTo>
                  <a:pt x="19785" y="39587"/>
                </a:lnTo>
                <a:lnTo>
                  <a:pt x="26775" y="26792"/>
                </a:lnTo>
                <a:lnTo>
                  <a:pt x="39569" y="19803"/>
                </a:lnTo>
                <a:lnTo>
                  <a:pt x="26775" y="12795"/>
                </a:lnTo>
                <a:lnTo>
                  <a:pt x="19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sp>
        <p:nvSpPr>
          <p:cNvPr id="754" name="Google Shape;754;p52"/>
          <p:cNvSpPr txBox="1"/>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Did you like the resources on this template? Get them for free at our other websites: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Photos</a:t>
            </a:r>
            <a:endParaRPr sz="22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457200" lvl="0" indent="-304800" algn="l" rtl="0">
              <a:spcBef>
                <a:spcPts val="0"/>
              </a:spcBef>
              <a:spcAft>
                <a:spcPts val="0"/>
              </a:spcAft>
              <a:buSzPts val="1200"/>
              <a:buChar char="●"/>
            </a:pPr>
            <a:r>
              <a:rPr lang="en-GB">
                <a:uFill>
                  <a:noFill/>
                </a:uFill>
                <a:hlinkClick r:id="rId1"/>
              </a:rPr>
              <a:t>People business meeting high angle</a:t>
            </a:r>
            <a:r>
              <a:rPr lang="en-GB"/>
              <a:t> </a:t>
            </a:r>
            <a:endParaRPr lang="en-GB"/>
          </a:p>
          <a:p>
            <a:pPr marL="457200" lvl="0" indent="-304800" algn="l" rtl="0">
              <a:spcBef>
                <a:spcPts val="0"/>
              </a:spcBef>
              <a:spcAft>
                <a:spcPts val="0"/>
              </a:spcAft>
              <a:buSzPts val="1200"/>
              <a:buChar char="●"/>
            </a:pPr>
            <a:r>
              <a:rPr lang="en-GB">
                <a:uFill>
                  <a:noFill/>
                </a:uFill>
                <a:hlinkClick r:id="rId2"/>
              </a:rPr>
              <a:t>Female web designer taking notes office</a:t>
            </a:r>
            <a:r>
              <a:rPr lang="en-GB"/>
              <a:t> </a:t>
            </a:r>
            <a:endParaRPr lang="en-GB"/>
          </a:p>
          <a:p>
            <a:pPr marL="457200" lvl="0" indent="-304800" algn="l" rtl="0">
              <a:spcBef>
                <a:spcPts val="0"/>
              </a:spcBef>
              <a:spcAft>
                <a:spcPts val="0"/>
              </a:spcAft>
              <a:buSzPts val="1200"/>
              <a:buChar char="●"/>
            </a:pPr>
            <a:r>
              <a:rPr lang="en-GB">
                <a:uFill>
                  <a:noFill/>
                </a:uFill>
                <a:hlinkClick r:id="rId3"/>
              </a:rPr>
              <a:t>Young business woman work office</a:t>
            </a:r>
            <a:r>
              <a:rPr lang="en-GB"/>
              <a:t> </a:t>
            </a:r>
            <a:endParaRPr lang="en-GB"/>
          </a:p>
        </p:txBody>
      </p:sp>
      <p:sp>
        <p:nvSpPr>
          <p:cNvPr id="755" name="Google Shape;755;p5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756" name="Google Shape;756;p52"/>
          <p:cNvSpPr/>
          <p:nvPr/>
        </p:nvSpPr>
        <p:spPr>
          <a:xfrm rot="-701621">
            <a:off x="3839100" y="2253210"/>
            <a:ext cx="4163717" cy="4163717"/>
          </a:xfrm>
          <a:prstGeom prst="blockArc">
            <a:avLst>
              <a:gd name="adj1" fmla="val 16011075"/>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2"/>
          <p:cNvSpPr/>
          <p:nvPr/>
        </p:nvSpPr>
        <p:spPr>
          <a:xfrm rot="1422364" flipH="1">
            <a:off x="3680137" y="3152227"/>
            <a:ext cx="449204" cy="180835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2"/>
          <p:cNvSpPr/>
          <p:nvPr/>
        </p:nvSpPr>
        <p:spPr>
          <a:xfrm flipH="1">
            <a:off x="5696395" y="3384362"/>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2"/>
          <p:cNvSpPr/>
          <p:nvPr/>
        </p:nvSpPr>
        <p:spPr>
          <a:xfrm rot="-3977636" flipH="1">
            <a:off x="5140350" y="2878973"/>
            <a:ext cx="449204" cy="35197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3" name="Shape 763"/>
        <p:cNvGrpSpPr/>
        <p:nvPr/>
      </p:nvGrpSpPr>
      <p:grpSpPr>
        <a:xfrm>
          <a:off x="0" y="0"/>
          <a:ext cx="0" cy="0"/>
          <a:chOff x="0" y="0"/>
          <a:chExt cx="0" cy="0"/>
        </a:xfrm>
      </p:grpSpPr>
      <p:sp>
        <p:nvSpPr>
          <p:cNvPr id="764" name="Google Shape;764;p5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a:t>
            </a:r>
            <a:endParaRPr lang="en-GB"/>
          </a:p>
        </p:txBody>
      </p:sp>
      <p:sp>
        <p:nvSpPr>
          <p:cNvPr id="765" name="Google Shape;765;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GB" sz="1100">
                <a:solidFill>
                  <a:schemeClr val="lt1"/>
                </a:solidFill>
              </a:rPr>
              <a:t>If you have a free account, in order to use this template, you must credit </a:t>
            </a:r>
            <a:r>
              <a:rPr lang="en-GB" sz="1100" b="1" u="sng">
                <a:solidFill>
                  <a:schemeClr val="dk2"/>
                </a:solidFill>
                <a:hlinkClick r:id="rId1"/>
              </a:rPr>
              <a:t>Slidesgo</a:t>
            </a:r>
            <a:r>
              <a:rPr lang="en-GB" sz="1100" b="1">
                <a:solidFill>
                  <a:schemeClr val="dk2"/>
                </a:solidFill>
              </a:rPr>
              <a:t> </a:t>
            </a:r>
            <a:r>
              <a:rPr lang="en-GB" sz="1100">
                <a:solidFill>
                  <a:schemeClr val="lt1"/>
                </a:solidFill>
              </a:rPr>
              <a:t>by keeping the </a:t>
            </a:r>
            <a:r>
              <a:rPr lang="en-GB" sz="1100" b="1" u="sng">
                <a:solidFill>
                  <a:schemeClr val="hlink"/>
                </a:solidFill>
                <a:hlinkClick r:id="rId2" action="ppaction://hlinksldjump"/>
              </a:rPr>
              <a:t>Thanks</a:t>
            </a:r>
            <a:r>
              <a:rPr lang="en-GB" sz="1100" b="1">
                <a:solidFill>
                  <a:schemeClr val="dk2"/>
                </a:solidFill>
              </a:rPr>
              <a:t> </a:t>
            </a:r>
            <a:r>
              <a:rPr lang="en-GB"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panose="020B0604020202020204"/>
              <a:buNone/>
            </a:pPr>
            <a:r>
              <a:rPr lang="en-GB"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panose="020B0604020202020204"/>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GB"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panose="020B0604020202020204"/>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panose="020B0604020202020204"/>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69" name="Shape 769"/>
        <p:cNvGrpSpPr/>
        <p:nvPr/>
      </p:nvGrpSpPr>
      <p:grpSpPr>
        <a:xfrm>
          <a:off x="0" y="0"/>
          <a:ext cx="0" cy="0"/>
          <a:chOff x="0" y="0"/>
          <a:chExt cx="0" cy="0"/>
        </a:xfrm>
      </p:grpSpPr>
      <p:sp>
        <p:nvSpPr>
          <p:cNvPr id="770" name="Google Shape;770;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100">
                <a:solidFill>
                  <a:schemeClr val="lt1"/>
                </a:solidFill>
              </a:rPr>
              <a:t>As a Premium user, you can use this template without attributing </a:t>
            </a:r>
            <a:r>
              <a:rPr lang="en-GB" sz="1100" b="1" u="sng">
                <a:solidFill>
                  <a:schemeClr val="dk2"/>
                </a:solidFill>
                <a:hlinkClick r:id="rId1"/>
              </a:rPr>
              <a:t>Slidesgo</a:t>
            </a:r>
            <a:r>
              <a:rPr lang="en-GB" sz="1100" b="1">
                <a:solidFill>
                  <a:schemeClr val="dk2"/>
                </a:solidFill>
              </a:rPr>
              <a:t> </a:t>
            </a:r>
            <a:r>
              <a:rPr lang="en-GB" sz="1100">
                <a:solidFill>
                  <a:schemeClr val="lt1"/>
                </a:solidFill>
              </a:rPr>
              <a:t>or keeping the "</a:t>
            </a:r>
            <a:r>
              <a:rPr lang="en-GB" sz="1100" b="1" u="sng">
                <a:solidFill>
                  <a:schemeClr val="hlink"/>
                </a:solidFill>
                <a:hlinkClick r:id="rId2" action="ppaction://hlinksldjump"/>
              </a:rPr>
              <a:t>Thanks</a:t>
            </a:r>
            <a:r>
              <a:rPr lang="en-GB"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GB"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panose="020B0604020202020204"/>
              <a:buChar char="●"/>
            </a:pPr>
            <a:r>
              <a:rPr lang="en-GB"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GB" sz="1100" b="1" u="sng">
                <a:solidFill>
                  <a:schemeClr val="dk2"/>
                </a:solidFill>
                <a:hlinkClick r:id="rId3"/>
              </a:rPr>
              <a:t>https://slidesgo.com/faqs</a:t>
            </a:r>
            <a:r>
              <a:rPr lang="en-GB" sz="1100">
                <a:solidFill>
                  <a:schemeClr val="lt1"/>
                </a:solidFill>
              </a:rPr>
              <a:t> and </a:t>
            </a:r>
            <a:r>
              <a:rPr lang="en-GB" sz="1100" b="1" u="sng">
                <a:solidFill>
                  <a:schemeClr val="dk2"/>
                </a:solidFill>
                <a:hlinkClick r:id="rId4"/>
              </a:rPr>
              <a:t>https://slidesgo.com/slidesgo-school</a:t>
            </a:r>
            <a:endParaRPr sz="1100" b="1">
              <a:solidFill>
                <a:schemeClr val="dk2"/>
              </a:solidFill>
            </a:endParaRPr>
          </a:p>
        </p:txBody>
      </p:sp>
      <p:sp>
        <p:nvSpPr>
          <p:cNvPr id="771" name="Google Shape;771;p54"/>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Instructions for use (premium users)</a:t>
            </a:r>
            <a:endParaRPr lang="en-GB"/>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75" name="Shape 775"/>
        <p:cNvGrpSpPr/>
        <p:nvPr/>
      </p:nvGrpSpPr>
      <p:grpSpPr>
        <a:xfrm>
          <a:off x="0" y="0"/>
          <a:ext cx="0" cy="0"/>
          <a:chOff x="0" y="0"/>
          <a:chExt cx="0" cy="0"/>
        </a:xfrm>
      </p:grpSpPr>
      <p:sp>
        <p:nvSpPr>
          <p:cNvPr id="776" name="Google Shape;776;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GB"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1"/>
              </a:rPr>
              <a:t>https://fonts.google.com/specimen/Lexend+Deca</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GB" sz="1100" b="1">
                <a:solidFill>
                  <a:schemeClr val="lt1"/>
                </a:solidFill>
              </a:rPr>
              <a:t>Sarabun</a:t>
            </a:r>
            <a:endParaRPr sz="1100" b="1">
              <a:solidFill>
                <a:schemeClr val="lt1"/>
              </a:solidFill>
            </a:endParaRPr>
          </a:p>
          <a:p>
            <a:pPr marL="0" lvl="0" indent="0" algn="ctr" rtl="0">
              <a:lnSpc>
                <a:spcPct val="100000"/>
              </a:lnSpc>
              <a:spcBef>
                <a:spcPts val="0"/>
              </a:spcBef>
              <a:spcAft>
                <a:spcPts val="0"/>
              </a:spcAft>
              <a:buNone/>
            </a:pPr>
            <a:r>
              <a:rPr lang="en-GB" sz="1100">
                <a:solidFill>
                  <a:schemeClr val="lt1"/>
                </a:solidFill>
              </a:rPr>
              <a:t>(</a:t>
            </a:r>
            <a:r>
              <a:rPr lang="en-GB" sz="1100">
                <a:solidFill>
                  <a:schemeClr val="lt1"/>
                </a:solidFill>
                <a:uFill>
                  <a:noFill/>
                </a:uFill>
                <a:hlinkClick r:id="rId2"/>
              </a:rPr>
              <a:t>https://fonts.google.com/specimen/Sarabun</a:t>
            </a:r>
            <a:r>
              <a:rPr lang="en-GB"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77" name="Google Shape;777;p55"/>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Fonts &amp; colors used</a:t>
            </a:r>
            <a:endParaRPr lang="en-GB"/>
          </a:p>
        </p:txBody>
      </p:sp>
      <p:sp>
        <p:nvSpPr>
          <p:cNvPr id="778" name="Google Shape;778;p55"/>
          <p:cNvSpPr/>
          <p:nvPr/>
        </p:nvSpPr>
        <p:spPr>
          <a:xfrm>
            <a:off x="311447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417629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a:off x="5238114" y="2947175"/>
            <a:ext cx="791400" cy="754200"/>
          </a:xfrm>
          <a:prstGeom prst="roundRect">
            <a:avLst>
              <a:gd name="adj" fmla="val 16667"/>
            </a:avLst>
          </a:prstGeom>
          <a:solidFill>
            <a:srgbClr val="6FA8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#000000</a:t>
            </a:r>
            <a:endParaRPr sz="1000">
              <a:solidFill>
                <a:srgbClr val="FFFFFF"/>
              </a:solidFill>
            </a:endParaRPr>
          </a:p>
        </p:txBody>
      </p:sp>
      <p:sp>
        <p:nvSpPr>
          <p:cNvPr id="782" name="Google Shape;782;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212121"/>
                </a:solidFill>
              </a:rPr>
              <a:t>#f8f8f8</a:t>
            </a:r>
            <a:endParaRPr sz="1000">
              <a:solidFill>
                <a:srgbClr val="212121"/>
              </a:solidFill>
            </a:endParaRPr>
          </a:p>
        </p:txBody>
      </p:sp>
      <p:sp>
        <p:nvSpPr>
          <p:cNvPr id="783" name="Google Shape;783;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#6fa8dc</a:t>
            </a:r>
            <a:endParaRPr sz="1000">
              <a:solidFill>
                <a:srgbClr val="FFFFFF"/>
              </a:solidFill>
            </a:endParaRPr>
          </a:p>
        </p:txBody>
      </p:sp>
      <p:sp>
        <p:nvSpPr>
          <p:cNvPr id="784" name="Google Shape;784;p55"/>
          <p:cNvSpPr/>
          <p:nvPr/>
        </p:nvSpPr>
        <p:spPr>
          <a:xfrm>
            <a:off x="3114475" y="3878275"/>
            <a:ext cx="791400" cy="754200"/>
          </a:xfrm>
          <a:prstGeom prst="roundRect">
            <a:avLst>
              <a:gd name="adj" fmla="val 16667"/>
            </a:avLst>
          </a:prstGeom>
          <a:solidFill>
            <a:srgbClr val="FF92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4176295" y="3878275"/>
            <a:ext cx="791400" cy="754200"/>
          </a:xfrm>
          <a:prstGeom prst="roundRect">
            <a:avLst>
              <a:gd name="adj" fmla="val 16667"/>
            </a:avLst>
          </a:prstGeom>
          <a:solidFill>
            <a:srgbClr val="FF59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a:off x="5238114" y="3878275"/>
            <a:ext cx="791400" cy="754200"/>
          </a:xfrm>
          <a:prstGeom prst="roundRect">
            <a:avLst>
              <a:gd name="adj" fmla="val 16667"/>
            </a:avLst>
          </a:prstGeom>
          <a:solidFill>
            <a:srgbClr val="A3E9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#ff9259</a:t>
            </a:r>
            <a:endParaRPr sz="1000">
              <a:solidFill>
                <a:srgbClr val="FFFFFF"/>
              </a:solidFill>
            </a:endParaRPr>
          </a:p>
        </p:txBody>
      </p:sp>
      <p:sp>
        <p:nvSpPr>
          <p:cNvPr id="788" name="Google Shape;788;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#ff5990</a:t>
            </a:r>
            <a:endParaRPr sz="1000">
              <a:solidFill>
                <a:srgbClr val="FFFFFF"/>
              </a:solidFill>
            </a:endParaRPr>
          </a:p>
        </p:txBody>
      </p:sp>
      <p:sp>
        <p:nvSpPr>
          <p:cNvPr id="789" name="Google Shape;789;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FFFFF"/>
                </a:solidFill>
              </a:rPr>
              <a:t>#a3e955</a:t>
            </a:r>
            <a:endParaRPr sz="1000">
              <a:solidFill>
                <a:srgbClr val="FFFFFF"/>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93" name="Shape 793"/>
        <p:cNvGrpSpPr/>
        <p:nvPr/>
      </p:nvGrpSpPr>
      <p:grpSpPr>
        <a:xfrm>
          <a:off x="0" y="0"/>
          <a:ext cx="0" cy="0"/>
          <a:chOff x="0" y="0"/>
          <a:chExt cx="0" cy="0"/>
        </a:xfrm>
      </p:grpSpPr>
      <p:sp>
        <p:nvSpPr>
          <p:cNvPr id="794" name="Google Shape;794;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GB" sz="1100" b="1">
                <a:solidFill>
                  <a:schemeClr val="dk2"/>
                </a:solidFill>
              </a:rPr>
              <a:t>h</a:t>
            </a:r>
            <a:r>
              <a:rPr lang="en-GB" sz="1100" b="1">
                <a:solidFill>
                  <a:schemeClr val="dk2"/>
                </a:solidFill>
                <a:uFill>
                  <a:noFill/>
                </a:uFill>
                <a:hlinkClick r:id="rId1"/>
              </a:rPr>
              <a:t>ow it works</a:t>
            </a:r>
            <a:r>
              <a:rPr lang="en-GB" sz="1100">
                <a:solidFill>
                  <a:schemeClr val="lt1"/>
                </a:solidFill>
                <a:uFill>
                  <a:noFill/>
                </a:uFill>
                <a:hlinkClick r:id="rId1"/>
              </a:rPr>
              <a:t>.</a:t>
            </a:r>
            <a:endParaRPr sz="1100">
              <a:solidFill>
                <a:schemeClr val="lt1"/>
              </a:solidFill>
            </a:endParaRPr>
          </a:p>
        </p:txBody>
      </p:sp>
      <p:sp>
        <p:nvSpPr>
          <p:cNvPr id="795" name="Google Shape;795;p56"/>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Storyset</a:t>
            </a:r>
            <a:endParaRPr lang="en-GB"/>
          </a:p>
        </p:txBody>
      </p:sp>
      <p:pic>
        <p:nvPicPr>
          <p:cNvPr id="796" name="Google Shape;796;p56"/>
          <p:cNvPicPr preferRelativeResize="0"/>
          <p:nvPr/>
        </p:nvPicPr>
        <p:blipFill rotWithShape="1">
          <a:blip r:embed="rId2"/>
          <a:srcRect t="16547" b="16540"/>
          <a:stretch>
            <a:fillRect/>
          </a:stretch>
        </p:blipFill>
        <p:spPr>
          <a:xfrm>
            <a:off x="723400" y="2607125"/>
            <a:ext cx="1522615" cy="1018800"/>
          </a:xfrm>
          <a:prstGeom prst="rect">
            <a:avLst/>
          </a:prstGeom>
          <a:noFill/>
          <a:ln>
            <a:noFill/>
          </a:ln>
        </p:spPr>
      </p:pic>
      <p:sp>
        <p:nvSpPr>
          <p:cNvPr id="797" name="Google Shape;797;p56">
            <a:hlinkClick r:id="rId3"/>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3"/>
              </a:rPr>
              <a:t>Pana</a:t>
            </a:r>
            <a:endParaRPr b="1">
              <a:solidFill>
                <a:schemeClr val="dk2"/>
              </a:solidFill>
            </a:endParaRPr>
          </a:p>
        </p:txBody>
      </p:sp>
      <p:sp>
        <p:nvSpPr>
          <p:cNvPr id="798" name="Google Shape;798;p56">
            <a:hlinkClick r:id="rId4"/>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4"/>
              </a:rPr>
              <a:t>Amico</a:t>
            </a:r>
            <a:endParaRPr b="1">
              <a:solidFill>
                <a:schemeClr val="dk2"/>
              </a:solidFill>
            </a:endParaRPr>
          </a:p>
        </p:txBody>
      </p:sp>
      <p:sp>
        <p:nvSpPr>
          <p:cNvPr id="799" name="Google Shape;799;p56">
            <a:hlinkClick r:id="rId5"/>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5"/>
              </a:rPr>
              <a:t>Bro</a:t>
            </a:r>
            <a:endParaRPr b="1">
              <a:solidFill>
                <a:schemeClr val="dk2"/>
              </a:solidFill>
            </a:endParaRPr>
          </a:p>
        </p:txBody>
      </p:sp>
      <p:sp>
        <p:nvSpPr>
          <p:cNvPr id="800" name="Google Shape;800;p56">
            <a:hlinkClick r:id="rId6"/>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6"/>
              </a:rPr>
              <a:t>Rafiki</a:t>
            </a:r>
            <a:endParaRPr b="1">
              <a:solidFill>
                <a:schemeClr val="dk2"/>
              </a:solidFill>
            </a:endParaRPr>
          </a:p>
        </p:txBody>
      </p:sp>
      <p:pic>
        <p:nvPicPr>
          <p:cNvPr id="801" name="Google Shape;801;p56"/>
          <p:cNvPicPr preferRelativeResize="0"/>
          <p:nvPr/>
        </p:nvPicPr>
        <p:blipFill rotWithShape="1">
          <a:blip r:embed="rId7"/>
          <a:srcRect/>
          <a:stretch>
            <a:fillRect/>
          </a:stretch>
        </p:blipFill>
        <p:spPr>
          <a:xfrm>
            <a:off x="2376355" y="2481308"/>
            <a:ext cx="1270420" cy="1270435"/>
          </a:xfrm>
          <a:prstGeom prst="rect">
            <a:avLst/>
          </a:prstGeom>
          <a:noFill/>
          <a:ln>
            <a:noFill/>
          </a:ln>
        </p:spPr>
      </p:pic>
      <p:pic>
        <p:nvPicPr>
          <p:cNvPr id="802" name="Google Shape;802;p56"/>
          <p:cNvPicPr preferRelativeResize="0"/>
          <p:nvPr/>
        </p:nvPicPr>
        <p:blipFill rotWithShape="1">
          <a:blip r:embed="rId8"/>
          <a:srcRect t="6377" b="6377"/>
          <a:stretch>
            <a:fillRect/>
          </a:stretch>
        </p:blipFill>
        <p:spPr>
          <a:xfrm>
            <a:off x="3816030" y="2517800"/>
            <a:ext cx="1372495" cy="1197450"/>
          </a:xfrm>
          <a:prstGeom prst="rect">
            <a:avLst/>
          </a:prstGeom>
          <a:noFill/>
          <a:ln>
            <a:noFill/>
          </a:ln>
        </p:spPr>
      </p:pic>
      <p:pic>
        <p:nvPicPr>
          <p:cNvPr id="803" name="Google Shape;803;p56"/>
          <p:cNvPicPr preferRelativeResize="0"/>
          <p:nvPr/>
        </p:nvPicPr>
        <p:blipFill rotWithShape="1">
          <a:blip r:embed="rId9"/>
          <a:srcRect t="9256" b="9256"/>
          <a:stretch>
            <a:fillRect/>
          </a:stretch>
        </p:blipFill>
        <p:spPr>
          <a:xfrm>
            <a:off x="5306751" y="2557330"/>
            <a:ext cx="1372475" cy="1118390"/>
          </a:xfrm>
          <a:prstGeom prst="rect">
            <a:avLst/>
          </a:prstGeom>
          <a:noFill/>
          <a:ln>
            <a:noFill/>
          </a:ln>
        </p:spPr>
      </p:pic>
      <p:pic>
        <p:nvPicPr>
          <p:cNvPr id="804" name="Google Shape;804;p56"/>
          <p:cNvPicPr preferRelativeResize="0"/>
          <p:nvPr/>
        </p:nvPicPr>
        <p:blipFill rotWithShape="1">
          <a:blip r:embed="rId10"/>
          <a:srcRect t="14837" b="14844"/>
          <a:stretch>
            <a:fillRect/>
          </a:stretch>
        </p:blipFill>
        <p:spPr>
          <a:xfrm>
            <a:off x="6717734" y="2517795"/>
            <a:ext cx="1702865" cy="1197460"/>
          </a:xfrm>
          <a:prstGeom prst="rect">
            <a:avLst/>
          </a:prstGeom>
          <a:noFill/>
          <a:ln>
            <a:noFill/>
          </a:ln>
        </p:spPr>
      </p:pic>
      <p:sp>
        <p:nvSpPr>
          <p:cNvPr id="805" name="Google Shape;805;p56">
            <a:hlinkClick r:id="rId11"/>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a:solidFill>
                  <a:schemeClr val="dk2"/>
                </a:solidFill>
                <a:uFill>
                  <a:noFill/>
                </a:uFill>
                <a:hlinkClick r:id="rId11"/>
              </a:rPr>
              <a:t>Cuate</a:t>
            </a:r>
            <a:endParaRPr b="1">
              <a:solidFill>
                <a:schemeClr val="dk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09" name="Shape 809"/>
        <p:cNvGrpSpPr/>
        <p:nvPr/>
      </p:nvGrpSpPr>
      <p:grpSpPr>
        <a:xfrm>
          <a:off x="0" y="0"/>
          <a:ext cx="0" cy="0"/>
          <a:chOff x="0" y="0"/>
          <a:chExt cx="0" cy="0"/>
        </a:xfrm>
      </p:grpSpPr>
      <p:grpSp>
        <p:nvGrpSpPr>
          <p:cNvPr id="810" name="Google Shape;810;p57"/>
          <p:cNvGrpSpPr/>
          <p:nvPr/>
        </p:nvGrpSpPr>
        <p:grpSpPr>
          <a:xfrm>
            <a:off x="5048544" y="3019584"/>
            <a:ext cx="442841" cy="514271"/>
            <a:chOff x="4727025" y="1332775"/>
            <a:chExt cx="59900" cy="69625"/>
          </a:xfrm>
        </p:grpSpPr>
        <p:sp>
          <p:nvSpPr>
            <p:cNvPr id="811" name="Google Shape;811;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 name="Google Shape;813;p57"/>
          <p:cNvGrpSpPr/>
          <p:nvPr/>
        </p:nvGrpSpPr>
        <p:grpSpPr>
          <a:xfrm>
            <a:off x="5723860" y="2267072"/>
            <a:ext cx="500909" cy="500899"/>
            <a:chOff x="4820425" y="1329900"/>
            <a:chExt cx="70175" cy="70350"/>
          </a:xfrm>
        </p:grpSpPr>
        <p:sp>
          <p:nvSpPr>
            <p:cNvPr id="814" name="Google Shape;814;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 name="Google Shape;818;p57"/>
          <p:cNvGrpSpPr/>
          <p:nvPr/>
        </p:nvGrpSpPr>
        <p:grpSpPr>
          <a:xfrm>
            <a:off x="6376484" y="2278862"/>
            <a:ext cx="538135" cy="493119"/>
            <a:chOff x="4903200" y="1331525"/>
            <a:chExt cx="73575" cy="67425"/>
          </a:xfrm>
        </p:grpSpPr>
        <p:sp>
          <p:nvSpPr>
            <p:cNvPr id="819" name="Google Shape;819;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20" name="Google Shape;820;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 name="Google Shape;821;p57"/>
          <p:cNvGrpSpPr/>
          <p:nvPr/>
        </p:nvGrpSpPr>
        <p:grpSpPr>
          <a:xfrm>
            <a:off x="5636435" y="3020840"/>
            <a:ext cx="544563" cy="511895"/>
            <a:chOff x="4815575" y="1416800"/>
            <a:chExt cx="73750" cy="71400"/>
          </a:xfrm>
        </p:grpSpPr>
        <p:sp>
          <p:nvSpPr>
            <p:cNvPr id="822" name="Google Shape;822;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57"/>
          <p:cNvGrpSpPr/>
          <p:nvPr/>
        </p:nvGrpSpPr>
        <p:grpSpPr>
          <a:xfrm>
            <a:off x="6333060" y="3020546"/>
            <a:ext cx="602914" cy="512477"/>
            <a:chOff x="4902475" y="1418875"/>
            <a:chExt cx="74500" cy="63775"/>
          </a:xfrm>
        </p:grpSpPr>
        <p:sp>
          <p:nvSpPr>
            <p:cNvPr id="826" name="Google Shape;826;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7"/>
          <p:cNvGrpSpPr/>
          <p:nvPr/>
        </p:nvGrpSpPr>
        <p:grpSpPr>
          <a:xfrm>
            <a:off x="5748932" y="3759785"/>
            <a:ext cx="515391" cy="525699"/>
            <a:chOff x="4818100" y="1507675"/>
            <a:chExt cx="71225" cy="71625"/>
          </a:xfrm>
        </p:grpSpPr>
        <p:sp>
          <p:nvSpPr>
            <p:cNvPr id="829" name="Google Shape;829;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57"/>
          <p:cNvGrpSpPr/>
          <p:nvPr/>
        </p:nvGrpSpPr>
        <p:grpSpPr>
          <a:xfrm>
            <a:off x="5087034" y="3781317"/>
            <a:ext cx="522956" cy="489869"/>
            <a:chOff x="4721450" y="1509475"/>
            <a:chExt cx="79350" cy="74325"/>
          </a:xfrm>
        </p:grpSpPr>
        <p:sp>
          <p:nvSpPr>
            <p:cNvPr id="834" name="Google Shape;834;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8" name="Google Shape;838;p57"/>
          <p:cNvGrpSpPr/>
          <p:nvPr/>
        </p:nvGrpSpPr>
        <p:grpSpPr>
          <a:xfrm>
            <a:off x="6410277" y="3761069"/>
            <a:ext cx="525704" cy="535436"/>
            <a:chOff x="4906800" y="1507500"/>
            <a:chExt cx="70350" cy="71075"/>
          </a:xfrm>
        </p:grpSpPr>
        <p:sp>
          <p:nvSpPr>
            <p:cNvPr id="839" name="Google Shape;839;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4" name="Google Shape;844;p57"/>
          <p:cNvGrpSpPr/>
          <p:nvPr/>
        </p:nvGrpSpPr>
        <p:grpSpPr>
          <a:xfrm>
            <a:off x="4443099" y="2267050"/>
            <a:ext cx="508054" cy="508095"/>
            <a:chOff x="3736598" y="2170606"/>
            <a:chExt cx="404889" cy="404889"/>
          </a:xfrm>
        </p:grpSpPr>
        <p:sp>
          <p:nvSpPr>
            <p:cNvPr id="845" name="Google Shape;845;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9" name="Google Shape;849;p57"/>
          <p:cNvGrpSpPr/>
          <p:nvPr/>
        </p:nvGrpSpPr>
        <p:grpSpPr>
          <a:xfrm>
            <a:off x="3731139" y="2267145"/>
            <a:ext cx="575790" cy="507904"/>
            <a:chOff x="3161917" y="2170682"/>
            <a:chExt cx="458870" cy="404737"/>
          </a:xfrm>
        </p:grpSpPr>
        <p:sp>
          <p:nvSpPr>
            <p:cNvPr id="850" name="Google Shape;850;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851" name="Google Shape;851;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57"/>
          <p:cNvGrpSpPr/>
          <p:nvPr/>
        </p:nvGrpSpPr>
        <p:grpSpPr>
          <a:xfrm>
            <a:off x="3758669" y="3027517"/>
            <a:ext cx="520730" cy="498567"/>
            <a:chOff x="3179914" y="2889488"/>
            <a:chExt cx="422876" cy="404911"/>
          </a:xfrm>
        </p:grpSpPr>
        <p:sp>
          <p:nvSpPr>
            <p:cNvPr id="854" name="Google Shape;854;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57"/>
          <p:cNvGrpSpPr/>
          <p:nvPr/>
        </p:nvGrpSpPr>
        <p:grpSpPr>
          <a:xfrm>
            <a:off x="4387349" y="3027477"/>
            <a:ext cx="516145" cy="498648"/>
            <a:chOff x="3729467" y="2889422"/>
            <a:chExt cx="419153" cy="404977"/>
          </a:xfrm>
        </p:grpSpPr>
        <p:sp>
          <p:nvSpPr>
            <p:cNvPr id="861" name="Google Shape;861;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8" name="Google Shape;868;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 name="Google Shape;872;p57"/>
          <p:cNvGrpSpPr/>
          <p:nvPr/>
        </p:nvGrpSpPr>
        <p:grpSpPr>
          <a:xfrm>
            <a:off x="7107677" y="2474362"/>
            <a:ext cx="166473" cy="141497"/>
            <a:chOff x="4660325" y="1866850"/>
            <a:chExt cx="68350" cy="58100"/>
          </a:xfrm>
        </p:grpSpPr>
        <p:sp>
          <p:nvSpPr>
            <p:cNvPr id="873" name="Google Shape;873;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57"/>
          <p:cNvGrpSpPr/>
          <p:nvPr/>
        </p:nvGrpSpPr>
        <p:grpSpPr>
          <a:xfrm>
            <a:off x="7417022" y="2500086"/>
            <a:ext cx="162515" cy="90049"/>
            <a:chOff x="4791775" y="1877500"/>
            <a:chExt cx="66725" cy="36975"/>
          </a:xfrm>
        </p:grpSpPr>
        <p:sp>
          <p:nvSpPr>
            <p:cNvPr id="876" name="Google Shape;876;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 name="Google Shape;878;p57"/>
          <p:cNvGrpSpPr/>
          <p:nvPr/>
        </p:nvGrpSpPr>
        <p:grpSpPr>
          <a:xfrm>
            <a:off x="7738734" y="2500086"/>
            <a:ext cx="144979" cy="90049"/>
            <a:chOff x="4923925" y="1877500"/>
            <a:chExt cx="59525" cy="36975"/>
          </a:xfrm>
        </p:grpSpPr>
        <p:sp>
          <p:nvSpPr>
            <p:cNvPr id="879" name="Google Shape;879;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 name="Google Shape;881;p57"/>
          <p:cNvGrpSpPr/>
          <p:nvPr/>
        </p:nvGrpSpPr>
        <p:grpSpPr>
          <a:xfrm>
            <a:off x="8033226" y="2482277"/>
            <a:ext cx="141447" cy="125667"/>
            <a:chOff x="5058450" y="1870100"/>
            <a:chExt cx="58075" cy="51600"/>
          </a:xfrm>
        </p:grpSpPr>
        <p:sp>
          <p:nvSpPr>
            <p:cNvPr id="882" name="Google Shape;882;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 name="Google Shape;884;p57"/>
          <p:cNvGrpSpPr/>
          <p:nvPr/>
        </p:nvGrpSpPr>
        <p:grpSpPr>
          <a:xfrm>
            <a:off x="7447741" y="2904685"/>
            <a:ext cx="101077" cy="107645"/>
            <a:chOff x="4811425" y="2065025"/>
            <a:chExt cx="41500" cy="44200"/>
          </a:xfrm>
        </p:grpSpPr>
        <p:sp>
          <p:nvSpPr>
            <p:cNvPr id="885" name="Google Shape;885;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 name="Google Shape;887;p57"/>
          <p:cNvGrpSpPr/>
          <p:nvPr/>
        </p:nvGrpSpPr>
        <p:grpSpPr>
          <a:xfrm>
            <a:off x="7740178" y="2904898"/>
            <a:ext cx="120867" cy="107218"/>
            <a:chOff x="4929875" y="2065025"/>
            <a:chExt cx="49625" cy="44025"/>
          </a:xfrm>
        </p:grpSpPr>
        <p:sp>
          <p:nvSpPr>
            <p:cNvPr id="888" name="Google Shape;888;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57"/>
          <p:cNvGrpSpPr/>
          <p:nvPr/>
        </p:nvGrpSpPr>
        <p:grpSpPr>
          <a:xfrm>
            <a:off x="8068847" y="2907912"/>
            <a:ext cx="70206" cy="101191"/>
            <a:chOff x="5083925" y="2066350"/>
            <a:chExt cx="28825" cy="41550"/>
          </a:xfrm>
        </p:grpSpPr>
        <p:sp>
          <p:nvSpPr>
            <p:cNvPr id="891" name="Google Shape;891;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57"/>
          <p:cNvGrpSpPr/>
          <p:nvPr/>
        </p:nvGrpSpPr>
        <p:grpSpPr>
          <a:xfrm>
            <a:off x="7100401" y="2923559"/>
            <a:ext cx="181026" cy="69896"/>
            <a:chOff x="4659775" y="2072775"/>
            <a:chExt cx="74325" cy="28700"/>
          </a:xfrm>
        </p:grpSpPr>
        <p:sp>
          <p:nvSpPr>
            <p:cNvPr id="894" name="Google Shape;894;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 name="Google Shape;897;p57"/>
          <p:cNvGrpSpPr/>
          <p:nvPr/>
        </p:nvGrpSpPr>
        <p:grpSpPr>
          <a:xfrm>
            <a:off x="8020257" y="2714124"/>
            <a:ext cx="167387" cy="89197"/>
            <a:chOff x="4662475" y="1976500"/>
            <a:chExt cx="68725" cy="36625"/>
          </a:xfrm>
        </p:grpSpPr>
        <p:sp>
          <p:nvSpPr>
            <p:cNvPr id="898" name="Google Shape;898;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 name="Google Shape;901;p57"/>
          <p:cNvGrpSpPr/>
          <p:nvPr/>
        </p:nvGrpSpPr>
        <p:grpSpPr>
          <a:xfrm>
            <a:off x="7717162" y="2717564"/>
            <a:ext cx="166899" cy="82317"/>
            <a:chOff x="4920150" y="1977875"/>
            <a:chExt cx="68525" cy="33800"/>
          </a:xfrm>
        </p:grpSpPr>
        <p:sp>
          <p:nvSpPr>
            <p:cNvPr id="902" name="Google Shape;902;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57"/>
          <p:cNvGrpSpPr/>
          <p:nvPr/>
        </p:nvGrpSpPr>
        <p:grpSpPr>
          <a:xfrm>
            <a:off x="7128319" y="3121482"/>
            <a:ext cx="125190" cy="127858"/>
            <a:chOff x="4676550" y="2160575"/>
            <a:chExt cx="51400" cy="52500"/>
          </a:xfrm>
        </p:grpSpPr>
        <p:sp>
          <p:nvSpPr>
            <p:cNvPr id="906" name="Google Shape;906;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57"/>
          <p:cNvGrpSpPr/>
          <p:nvPr/>
        </p:nvGrpSpPr>
        <p:grpSpPr>
          <a:xfrm>
            <a:off x="7425577" y="3128514"/>
            <a:ext cx="145405" cy="113794"/>
            <a:chOff x="4768325" y="2163475"/>
            <a:chExt cx="59700" cy="46725"/>
          </a:xfrm>
        </p:grpSpPr>
        <p:sp>
          <p:nvSpPr>
            <p:cNvPr id="910" name="Google Shape;910;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2" name="Google Shape;912;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 name="Google Shape;918;p57"/>
          <p:cNvGrpSpPr/>
          <p:nvPr/>
        </p:nvGrpSpPr>
        <p:grpSpPr>
          <a:xfrm>
            <a:off x="7441895" y="3383608"/>
            <a:ext cx="112768" cy="106853"/>
            <a:chOff x="4768575" y="2253950"/>
            <a:chExt cx="46300" cy="43875"/>
          </a:xfrm>
        </p:grpSpPr>
        <p:sp>
          <p:nvSpPr>
            <p:cNvPr id="919" name="Google Shape;919;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57"/>
          <p:cNvGrpSpPr/>
          <p:nvPr/>
        </p:nvGrpSpPr>
        <p:grpSpPr>
          <a:xfrm>
            <a:off x="7741518" y="3872634"/>
            <a:ext cx="118187" cy="146246"/>
            <a:chOff x="4960900" y="2433225"/>
            <a:chExt cx="48525" cy="60050"/>
          </a:xfrm>
        </p:grpSpPr>
        <p:sp>
          <p:nvSpPr>
            <p:cNvPr id="922" name="Google Shape;922;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 name="Google Shape;924;p57"/>
          <p:cNvGrpSpPr/>
          <p:nvPr/>
        </p:nvGrpSpPr>
        <p:grpSpPr>
          <a:xfrm>
            <a:off x="7430083" y="4136695"/>
            <a:ext cx="136394" cy="143810"/>
            <a:chOff x="4854075" y="2527625"/>
            <a:chExt cx="56000" cy="59050"/>
          </a:xfrm>
        </p:grpSpPr>
        <p:sp>
          <p:nvSpPr>
            <p:cNvPr id="925" name="Google Shape;925;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7" name="Google Shape;927;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0" name="Google Shape;930;p57"/>
          <p:cNvGrpSpPr/>
          <p:nvPr/>
        </p:nvGrpSpPr>
        <p:grpSpPr>
          <a:xfrm>
            <a:off x="8054294" y="3600439"/>
            <a:ext cx="99312" cy="160797"/>
            <a:chOff x="5059700" y="2334775"/>
            <a:chExt cx="40775" cy="66025"/>
          </a:xfrm>
        </p:grpSpPr>
        <p:sp>
          <p:nvSpPr>
            <p:cNvPr id="931" name="Google Shape;931;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57"/>
          <p:cNvGrpSpPr/>
          <p:nvPr/>
        </p:nvGrpSpPr>
        <p:grpSpPr>
          <a:xfrm>
            <a:off x="8011458" y="3865571"/>
            <a:ext cx="184984" cy="160371"/>
            <a:chOff x="5037700" y="2430325"/>
            <a:chExt cx="75950" cy="65850"/>
          </a:xfrm>
        </p:grpSpPr>
        <p:sp>
          <p:nvSpPr>
            <p:cNvPr id="941" name="Google Shape;941;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57"/>
          <p:cNvGrpSpPr/>
          <p:nvPr/>
        </p:nvGrpSpPr>
        <p:grpSpPr>
          <a:xfrm>
            <a:off x="7430964" y="3632023"/>
            <a:ext cx="173014" cy="97629"/>
            <a:chOff x="4756975" y="2341800"/>
            <a:chExt cx="91975" cy="51925"/>
          </a:xfrm>
        </p:grpSpPr>
        <p:sp>
          <p:nvSpPr>
            <p:cNvPr id="944" name="Google Shape;944;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57"/>
          <p:cNvGrpSpPr/>
          <p:nvPr/>
        </p:nvGrpSpPr>
        <p:grpSpPr>
          <a:xfrm>
            <a:off x="7697901" y="4120720"/>
            <a:ext cx="212497" cy="175761"/>
            <a:chOff x="4943575" y="2516350"/>
            <a:chExt cx="98675" cy="81700"/>
          </a:xfrm>
        </p:grpSpPr>
        <p:sp>
          <p:nvSpPr>
            <p:cNvPr id="965" name="Google Shape;965;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57"/>
          <p:cNvGrpSpPr/>
          <p:nvPr/>
        </p:nvGrpSpPr>
        <p:grpSpPr>
          <a:xfrm>
            <a:off x="1955962" y="3346963"/>
            <a:ext cx="965351" cy="134611"/>
            <a:chOff x="4411970" y="2962952"/>
            <a:chExt cx="706544" cy="104212"/>
          </a:xfrm>
        </p:grpSpPr>
        <p:sp>
          <p:nvSpPr>
            <p:cNvPr id="1044" name="Google Shape;1044;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 name="Google Shape;1048;p57"/>
          <p:cNvGrpSpPr/>
          <p:nvPr/>
        </p:nvGrpSpPr>
        <p:grpSpPr>
          <a:xfrm>
            <a:off x="1955962" y="2935877"/>
            <a:ext cx="960158" cy="289172"/>
            <a:chOff x="4411970" y="2726085"/>
            <a:chExt cx="643107" cy="193659"/>
          </a:xfrm>
        </p:grpSpPr>
        <p:sp>
          <p:nvSpPr>
            <p:cNvPr id="1049" name="Google Shape;1049;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57"/>
          <p:cNvGrpSpPr/>
          <p:nvPr/>
        </p:nvGrpSpPr>
        <p:grpSpPr>
          <a:xfrm>
            <a:off x="958854" y="3201987"/>
            <a:ext cx="833173" cy="259209"/>
            <a:chOff x="4411970" y="4340222"/>
            <a:chExt cx="779467" cy="242683"/>
          </a:xfrm>
        </p:grpSpPr>
        <p:sp>
          <p:nvSpPr>
            <p:cNvPr id="1053" name="Google Shape;1053;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 name="Google Shape;1056;p57"/>
          <p:cNvGrpSpPr/>
          <p:nvPr/>
        </p:nvGrpSpPr>
        <p:grpSpPr>
          <a:xfrm>
            <a:off x="1955962" y="2597733"/>
            <a:ext cx="965160" cy="216230"/>
            <a:chOff x="4411970" y="2468674"/>
            <a:chExt cx="747317" cy="167425"/>
          </a:xfrm>
        </p:grpSpPr>
        <p:sp>
          <p:nvSpPr>
            <p:cNvPr id="1057" name="Google Shape;1057;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 name="Google Shape;1059;p57"/>
          <p:cNvGrpSpPr/>
          <p:nvPr/>
        </p:nvGrpSpPr>
        <p:grpSpPr>
          <a:xfrm>
            <a:off x="954709" y="2502450"/>
            <a:ext cx="810451" cy="319148"/>
            <a:chOff x="4411970" y="3686602"/>
            <a:chExt cx="797845" cy="314215"/>
          </a:xfrm>
        </p:grpSpPr>
        <p:sp>
          <p:nvSpPr>
            <p:cNvPr id="1060" name="Google Shape;1060;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5" name="Google Shape;1065;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6" name="Google Shape;1066;p57"/>
          <p:cNvGrpSpPr/>
          <p:nvPr/>
        </p:nvGrpSpPr>
        <p:grpSpPr>
          <a:xfrm>
            <a:off x="954806" y="2256974"/>
            <a:ext cx="1970333" cy="208784"/>
            <a:chOff x="6336019" y="3733725"/>
            <a:chExt cx="2566206" cy="351310"/>
          </a:xfrm>
        </p:grpSpPr>
        <p:sp>
          <p:nvSpPr>
            <p:cNvPr id="1067" name="Google Shape;1067;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 name="Google Shape;1071;p57"/>
          <p:cNvGrpSpPr/>
          <p:nvPr/>
        </p:nvGrpSpPr>
        <p:grpSpPr>
          <a:xfrm>
            <a:off x="1955962" y="3864529"/>
            <a:ext cx="946551" cy="153200"/>
            <a:chOff x="4404545" y="3301592"/>
            <a:chExt cx="782403" cy="129272"/>
          </a:xfrm>
        </p:grpSpPr>
        <p:sp>
          <p:nvSpPr>
            <p:cNvPr id="1072" name="Google Shape;1072;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 name="Google Shape;1074;p57"/>
          <p:cNvGrpSpPr/>
          <p:nvPr/>
        </p:nvGrpSpPr>
        <p:grpSpPr>
          <a:xfrm>
            <a:off x="1955962" y="3603488"/>
            <a:ext cx="962257" cy="139127"/>
            <a:chOff x="4411970" y="3131459"/>
            <a:chExt cx="710520" cy="117397"/>
          </a:xfrm>
        </p:grpSpPr>
        <p:sp>
          <p:nvSpPr>
            <p:cNvPr id="1075" name="Google Shape;1075;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7" name="Google Shape;1077;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8" name="Google Shape;1078;p57"/>
          <p:cNvGrpSpPr/>
          <p:nvPr/>
        </p:nvGrpSpPr>
        <p:grpSpPr>
          <a:xfrm>
            <a:off x="956107" y="3538282"/>
            <a:ext cx="823838" cy="458988"/>
            <a:chOff x="4411970" y="1801825"/>
            <a:chExt cx="734586" cy="409262"/>
          </a:xfrm>
        </p:grpSpPr>
        <p:sp>
          <p:nvSpPr>
            <p:cNvPr id="1079" name="Google Shape;1079;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 name="Google Shape;1081;p57"/>
          <p:cNvGrpSpPr/>
          <p:nvPr/>
        </p:nvGrpSpPr>
        <p:grpSpPr>
          <a:xfrm>
            <a:off x="956107" y="4086708"/>
            <a:ext cx="856348" cy="212039"/>
            <a:chOff x="4411970" y="2233974"/>
            <a:chExt cx="763574" cy="189068"/>
          </a:xfrm>
        </p:grpSpPr>
        <p:sp>
          <p:nvSpPr>
            <p:cNvPr id="1082" name="Google Shape;1082;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 name="Google Shape;1084;p57"/>
          <p:cNvGrpSpPr/>
          <p:nvPr/>
        </p:nvGrpSpPr>
        <p:grpSpPr>
          <a:xfrm>
            <a:off x="3066303" y="2262044"/>
            <a:ext cx="511602" cy="511602"/>
            <a:chOff x="5681300" y="2527788"/>
            <a:chExt cx="805800" cy="805800"/>
          </a:xfrm>
        </p:grpSpPr>
        <p:sp>
          <p:nvSpPr>
            <p:cNvPr id="1085" name="Google Shape;1085;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57"/>
          <p:cNvGrpSpPr/>
          <p:nvPr/>
        </p:nvGrpSpPr>
        <p:grpSpPr>
          <a:xfrm>
            <a:off x="3063497" y="3028627"/>
            <a:ext cx="513021" cy="512935"/>
            <a:chOff x="4049800" y="640400"/>
            <a:chExt cx="858900" cy="858900"/>
          </a:xfrm>
        </p:grpSpPr>
        <p:sp>
          <p:nvSpPr>
            <p:cNvPr id="1088" name="Google Shape;1088;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 name="Google Shape;1090;p57"/>
          <p:cNvGrpSpPr/>
          <p:nvPr/>
        </p:nvGrpSpPr>
        <p:grpSpPr>
          <a:xfrm>
            <a:off x="2980696" y="3680519"/>
            <a:ext cx="686489" cy="686585"/>
            <a:chOff x="5080188" y="927900"/>
            <a:chExt cx="961200" cy="961200"/>
          </a:xfrm>
        </p:grpSpPr>
        <p:sp>
          <p:nvSpPr>
            <p:cNvPr id="1091" name="Google Shape;1091;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 name="Google Shape;1099;p57"/>
          <p:cNvGrpSpPr/>
          <p:nvPr/>
        </p:nvGrpSpPr>
        <p:grpSpPr>
          <a:xfrm>
            <a:off x="3763848" y="3773248"/>
            <a:ext cx="510373" cy="510937"/>
            <a:chOff x="7508249" y="1522825"/>
            <a:chExt cx="1326332" cy="1322987"/>
          </a:xfrm>
        </p:grpSpPr>
        <p:sp>
          <p:nvSpPr>
            <p:cNvPr id="1100" name="Google Shape;1100;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57"/>
          <p:cNvGrpSpPr/>
          <p:nvPr/>
        </p:nvGrpSpPr>
        <p:grpSpPr>
          <a:xfrm>
            <a:off x="4455441" y="3774653"/>
            <a:ext cx="492652" cy="503348"/>
            <a:chOff x="6039282" y="1042577"/>
            <a:chExt cx="734315" cy="731929"/>
          </a:xfrm>
        </p:grpSpPr>
        <p:sp>
          <p:nvSpPr>
            <p:cNvPr id="1111" name="Google Shape;1111;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 name="Google Shape;1132;p57"/>
          <p:cNvGrpSpPr/>
          <p:nvPr/>
        </p:nvGrpSpPr>
        <p:grpSpPr>
          <a:xfrm>
            <a:off x="5095855" y="2270694"/>
            <a:ext cx="483304" cy="504902"/>
            <a:chOff x="1825800" y="1651625"/>
            <a:chExt cx="568125" cy="591775"/>
          </a:xfrm>
        </p:grpSpPr>
        <p:sp>
          <p:nvSpPr>
            <p:cNvPr id="1133" name="Google Shape;1133;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9" name="Google Shape;1139;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easily </a:t>
            </a:r>
            <a:r>
              <a:rPr lang="en-GB" sz="1100" b="1">
                <a:solidFill>
                  <a:schemeClr val="dk2"/>
                </a:solidFill>
              </a:rPr>
              <a:t>resize </a:t>
            </a:r>
            <a:r>
              <a:rPr lang="en-GB" sz="1100">
                <a:solidFill>
                  <a:schemeClr val="lt1"/>
                </a:solidFill>
              </a:rPr>
              <a:t>these resources without losing quality. To </a:t>
            </a:r>
            <a:r>
              <a:rPr lang="en-GB" sz="1100" b="1">
                <a:solidFill>
                  <a:schemeClr val="dk2"/>
                </a:solidFill>
              </a:rPr>
              <a:t>change the color</a:t>
            </a:r>
            <a:r>
              <a:rPr lang="en-GB" sz="1100">
                <a:solidFill>
                  <a:schemeClr val="lt1"/>
                </a:solidFill>
              </a:rPr>
              <a:t>, just ungroup the resource and click on the object you want to change. Then, click on the paint bucket and select the color you want. Group the resource again when you’re done. You can also look for more </a:t>
            </a:r>
            <a:r>
              <a:rPr lang="en-GB" sz="1100" b="1">
                <a:solidFill>
                  <a:schemeClr val="dk2"/>
                </a:solidFill>
                <a:uFill>
                  <a:noFill/>
                </a:uFill>
                <a:hlinkClick r:id="rId1"/>
              </a:rPr>
              <a:t>infographics</a:t>
            </a:r>
            <a:r>
              <a:rPr lang="en-GB" sz="1100" b="1">
                <a:solidFill>
                  <a:schemeClr val="dk2"/>
                </a:solidFill>
              </a:rPr>
              <a:t> </a:t>
            </a:r>
            <a:r>
              <a:rPr lang="en-GB" sz="1100">
                <a:solidFill>
                  <a:schemeClr val="lt1"/>
                </a:solidFill>
              </a:rPr>
              <a:t>on Slidesgo.</a:t>
            </a:r>
            <a:endParaRPr sz="1100">
              <a:solidFill>
                <a:schemeClr val="lt1"/>
              </a:solidFill>
            </a:endParaRPr>
          </a:p>
        </p:txBody>
      </p:sp>
      <p:sp>
        <p:nvSpPr>
          <p:cNvPr id="1144" name="Google Shape;1144;p57"/>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Use our editable graphic resources...</a:t>
            </a:r>
            <a:endParaRPr lang="en-GB"/>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282" name="Shape 282"/>
        <p:cNvGrpSpPr/>
        <p:nvPr/>
      </p:nvGrpSpPr>
      <p:grpSpPr>
        <a:xfrm>
          <a:off x="0" y="0"/>
          <a:ext cx="0" cy="0"/>
          <a:chOff x="0" y="0"/>
          <a:chExt cx="0" cy="0"/>
        </a:xfrm>
      </p:grpSpPr>
      <p:sp>
        <p:nvSpPr>
          <p:cNvPr id="283" name="Google Shape;283;p31"/>
          <p:cNvSpPr txBox="1"/>
          <p:nvPr>
            <p:ph type="ctrTitle"/>
          </p:nvPr>
        </p:nvSpPr>
        <p:spPr>
          <a:xfrm>
            <a:off x="313690" y="1414145"/>
            <a:ext cx="5298440" cy="2314575"/>
          </a:xfrm>
          <a:prstGeom prst="rect">
            <a:avLst/>
          </a:prstGeom>
        </p:spPr>
        <p:txBody>
          <a:bodyPr spcFirstLastPara="1" wrap="square" lIns="91425" tIns="91425" rIns="91425" bIns="91425" anchor="t" anchorCtr="0">
            <a:noAutofit/>
          </a:bodyPr>
          <a:lstStyle/>
          <a:p>
            <a:pPr marL="0" lvl="0" indent="0" algn="l" rtl="0">
              <a:lnSpc>
                <a:spcPct val="90000"/>
              </a:lnSpc>
              <a:buNone/>
            </a:pPr>
            <a:r>
              <a:rPr lang="en-US" altLang="en-GB" sz="5200"/>
              <a:t>Jenis Kata</a:t>
            </a:r>
            <a:r>
              <a:rPr lang="en-US" altLang="en-GB" sz="5200">
                <a:latin typeface="Segoe UI Semibold" panose="020B0702040204020203" charset="0"/>
                <a:cs typeface="Segoe UI Semibold" panose="020B0702040204020203" charset="0"/>
              </a:rPr>
              <a:t> </a:t>
            </a:r>
            <a:r>
              <a:rPr lang="ar-SA" altLang="en-GB" sz="5200" b="1">
                <a:latin typeface="Segoe UI Semibold" panose="020B0702040204020203" charset="0"/>
                <a:cs typeface="Segoe UI Semibold" panose="020B0702040204020203" charset="0"/>
              </a:rPr>
              <a:t>السماوات</a:t>
            </a:r>
            <a:r>
              <a:rPr lang="en-US" altLang="ar-SA" sz="5200" b="1">
                <a:latin typeface="Segoe UI Semibold" panose="020B0702040204020203" charset="0"/>
                <a:cs typeface="Segoe UI Semibold" panose="020B0702040204020203" charset="0"/>
              </a:rPr>
              <a:t> </a:t>
            </a:r>
            <a:r>
              <a:rPr lang="en-US" altLang="en-GB" sz="5200"/>
              <a:t>Dalam Al-Quran</a:t>
            </a:r>
            <a:endParaRPr lang="en-US" altLang="en-GB" sz="5200"/>
          </a:p>
        </p:txBody>
      </p:sp>
      <p:sp>
        <p:nvSpPr>
          <p:cNvPr id="285" name="Google Shape;285;p31"/>
          <p:cNvSpPr/>
          <p:nvPr/>
        </p:nvSpPr>
        <p:spPr>
          <a:xfrm>
            <a:off x="686435" y="3950970"/>
            <a:ext cx="2513965"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3378835" y="4066540"/>
            <a:ext cx="304800" cy="19621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7" name="Google Shape;287;p31"/>
          <p:cNvGrpSpPr/>
          <p:nvPr/>
        </p:nvGrpSpPr>
        <p:grpSpPr>
          <a:xfrm>
            <a:off x="2008086" y="-3198848"/>
            <a:ext cx="9250676" cy="8165707"/>
            <a:chOff x="2008086" y="-3198848"/>
            <a:chExt cx="9250676" cy="8165707"/>
          </a:xfrm>
        </p:grpSpPr>
        <p:sp>
          <p:nvSpPr>
            <p:cNvPr id="288" name="Google Shape;288;p31"/>
            <p:cNvSpPr/>
            <p:nvPr/>
          </p:nvSpPr>
          <p:spPr>
            <a:xfrm rot="6524895">
              <a:off x="2566769" y="-2640164"/>
              <a:ext cx="4163833" cy="4163833"/>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rot="-1422364">
              <a:off x="5730845" y="1227984"/>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rot="3977636">
              <a:off x="8211010" y="37476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31"/>
          <p:cNvSpPr/>
          <p:nvPr/>
        </p:nvSpPr>
        <p:spPr>
          <a:xfrm rot="714933">
            <a:off x="6593767" y="1259312"/>
            <a:ext cx="1942658" cy="1942658"/>
          </a:xfrm>
          <a:prstGeom prst="blockArc">
            <a:avLst>
              <a:gd name="adj1" fmla="val 10800000"/>
              <a:gd name="adj2" fmla="val 116812"/>
              <a:gd name="adj3" fmla="val 2027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txBox="1"/>
          <p:nvPr>
            <p:ph type="subTitle" idx="2"/>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 </a:t>
            </a:r>
            <a:r>
              <a:rPr lang="en-US" altLang="en-GB"/>
              <a:t> I’JAZ ILMI</a:t>
            </a:r>
            <a:endParaRPr lang="en-US" altLang="en-GB"/>
          </a:p>
        </p:txBody>
      </p:sp>
      <p:grpSp>
        <p:nvGrpSpPr>
          <p:cNvPr id="33" name="Group 32"/>
          <p:cNvGrpSpPr/>
          <p:nvPr/>
        </p:nvGrpSpPr>
        <p:grpSpPr>
          <a:xfrm rot="0">
            <a:off x="3259455" y="8569325"/>
            <a:ext cx="2776855" cy="1985010"/>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sz="8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2626360" y="6527800"/>
            <a:ext cx="4044950" cy="1630045"/>
          </a:xfrm>
          <a:prstGeom prst="rect">
            <a:avLst/>
          </a:prstGeom>
          <a:noFill/>
        </p:spPr>
        <p:txBody>
          <a:bodyPr wrap="square" rtlCol="0" anchor="ctr" anchorCtr="0">
            <a:spAutoFit/>
          </a:bodyPr>
          <a:p>
            <a:pPr algn="ctr" rtl="1" fontAlgn="ctr"/>
            <a:r>
              <a:rPr lang="ar-SA" sz="10000">
                <a:latin typeface="Segoe UI Semibold" panose="020B0702040204020203" charset="0"/>
                <a:cs typeface="Segoe UI Semibold" panose="020B0702040204020203" charset="0"/>
              </a:rPr>
              <a:t>المادية</a:t>
            </a:r>
            <a:endParaRPr lang="ar-SA" sz="10000">
              <a:latin typeface="Segoe UI Semibold" panose="020B0702040204020203" charset="0"/>
              <a:cs typeface="Segoe UI Semibold" panose="020B0702040204020203" charset="0"/>
            </a:endParaRPr>
          </a:p>
        </p:txBody>
      </p:sp>
      <p:grpSp>
        <p:nvGrpSpPr>
          <p:cNvPr id="29" name="Group 28"/>
          <p:cNvGrpSpPr/>
          <p:nvPr/>
        </p:nvGrpSpPr>
        <p:grpSpPr>
          <a:xfrm>
            <a:off x="10587355" y="1559560"/>
            <a:ext cx="8735060" cy="2850515"/>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679"/>
              <a:ext cx="2529" cy="861"/>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الأثرية</a:t>
              </a:r>
              <a:endParaRPr lang="ar-SA" sz="111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0894695" y="1172210"/>
            <a:ext cx="3424555" cy="2068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9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10042525" y="3360420"/>
            <a:ext cx="1717040" cy="6407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7578090" y="1701165"/>
            <a:ext cx="5245100" cy="1800225"/>
          </a:xfrm>
          <a:prstGeom prst="rect">
            <a:avLst/>
          </a:prstGeom>
          <a:noFill/>
        </p:spPr>
        <p:txBody>
          <a:bodyPr wrap="square" rtlCol="0" anchor="ctr" anchorCtr="0">
            <a:spAutoFit/>
          </a:bodyPr>
          <a:p>
            <a:pPr algn="ctr" rtl="1" fontAlgn="ctr"/>
            <a:r>
              <a:rPr lang="ar-SA" sz="11100">
                <a:latin typeface="Segoe UI Semibold" panose="020B0702040204020203" charset="0"/>
                <a:cs typeface="Segoe UI Semibold" panose="020B0702040204020203" charset="0"/>
              </a:rPr>
              <a:t>الغازية</a:t>
            </a:r>
            <a:endParaRPr lang="ar-SA" sz="11100">
              <a:latin typeface="Segoe UI Semibold" panose="020B0702040204020203" charset="0"/>
              <a:cs typeface="Segoe UI Semibold" panose="020B07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48" name="Shape 1148"/>
        <p:cNvGrpSpPr/>
        <p:nvPr/>
      </p:nvGrpSpPr>
      <p:grpSpPr>
        <a:xfrm>
          <a:off x="0" y="0"/>
          <a:ext cx="0" cy="0"/>
          <a:chOff x="0" y="0"/>
          <a:chExt cx="0" cy="0"/>
        </a:xfrm>
      </p:grpSpPr>
      <p:grpSp>
        <p:nvGrpSpPr>
          <p:cNvPr id="1149" name="Google Shape;1149;p58"/>
          <p:cNvGrpSpPr/>
          <p:nvPr/>
        </p:nvGrpSpPr>
        <p:grpSpPr>
          <a:xfrm>
            <a:off x="722059" y="955168"/>
            <a:ext cx="2492868" cy="1379876"/>
            <a:chOff x="2654821" y="2311071"/>
            <a:chExt cx="2279715" cy="1262120"/>
          </a:xfrm>
        </p:grpSpPr>
        <p:grpSp>
          <p:nvGrpSpPr>
            <p:cNvPr id="1150" name="Google Shape;1150;p58"/>
            <p:cNvGrpSpPr/>
            <p:nvPr/>
          </p:nvGrpSpPr>
          <p:grpSpPr>
            <a:xfrm>
              <a:off x="4034269" y="2840745"/>
              <a:ext cx="40212" cy="36437"/>
              <a:chOff x="4293400" y="2574725"/>
              <a:chExt cx="84425" cy="80100"/>
            </a:xfrm>
          </p:grpSpPr>
          <p:sp>
            <p:nvSpPr>
              <p:cNvPr id="1151" name="Google Shape;1151;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2" name="Google Shape;1152;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3" name="Google Shape;1153;p58"/>
            <p:cNvGrpSpPr/>
            <p:nvPr/>
          </p:nvGrpSpPr>
          <p:grpSpPr>
            <a:xfrm>
              <a:off x="3894606" y="2334874"/>
              <a:ext cx="913198" cy="518984"/>
              <a:chOff x="4000175" y="1462675"/>
              <a:chExt cx="1917275" cy="1140875"/>
            </a:xfrm>
          </p:grpSpPr>
          <p:sp>
            <p:nvSpPr>
              <p:cNvPr id="1154" name="Google Shape;1154;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55" name="Google Shape;1155;p58"/>
              <p:cNvGrpSpPr/>
              <p:nvPr/>
            </p:nvGrpSpPr>
            <p:grpSpPr>
              <a:xfrm>
                <a:off x="4000175" y="1462675"/>
                <a:ext cx="1917275" cy="1140875"/>
                <a:chOff x="4000175" y="1462675"/>
                <a:chExt cx="1917275" cy="1140875"/>
              </a:xfrm>
            </p:grpSpPr>
            <p:sp>
              <p:nvSpPr>
                <p:cNvPr id="1156" name="Google Shape;1156;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57" name="Google Shape;1157;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1" name="Google Shape;1161;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2" name="Google Shape;1162;p58"/>
            <p:cNvGrpSpPr/>
            <p:nvPr/>
          </p:nvGrpSpPr>
          <p:grpSpPr>
            <a:xfrm>
              <a:off x="3875768" y="2846704"/>
              <a:ext cx="44796" cy="47366"/>
              <a:chOff x="3960625" y="2587825"/>
              <a:chExt cx="94050" cy="104125"/>
            </a:xfrm>
          </p:grpSpPr>
          <p:sp>
            <p:nvSpPr>
              <p:cNvPr id="1163" name="Google Shape;1163;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64" name="Google Shape;1164;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5" name="Google Shape;1165;p58"/>
            <p:cNvGrpSpPr/>
            <p:nvPr/>
          </p:nvGrpSpPr>
          <p:grpSpPr>
            <a:xfrm>
              <a:off x="3782759" y="2807162"/>
              <a:ext cx="82686" cy="85487"/>
              <a:chOff x="3765350" y="2500900"/>
              <a:chExt cx="173600" cy="187925"/>
            </a:xfrm>
          </p:grpSpPr>
          <p:sp>
            <p:nvSpPr>
              <p:cNvPr id="1166" name="Google Shape;1166;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67" name="Google Shape;1167;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58"/>
            <p:cNvGrpSpPr/>
            <p:nvPr/>
          </p:nvGrpSpPr>
          <p:grpSpPr>
            <a:xfrm>
              <a:off x="3775674" y="2798496"/>
              <a:ext cx="40545" cy="23564"/>
              <a:chOff x="3750475" y="2481850"/>
              <a:chExt cx="85125" cy="51800"/>
            </a:xfrm>
          </p:grpSpPr>
          <p:sp>
            <p:nvSpPr>
              <p:cNvPr id="1173" name="Google Shape;1173;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75" name="Google Shape;1175;p58"/>
            <p:cNvGrpSpPr/>
            <p:nvPr/>
          </p:nvGrpSpPr>
          <p:grpSpPr>
            <a:xfrm>
              <a:off x="3716946" y="2776024"/>
              <a:ext cx="81971" cy="76912"/>
              <a:chOff x="3627175" y="2432450"/>
              <a:chExt cx="172100" cy="169075"/>
            </a:xfrm>
          </p:grpSpPr>
          <p:sp>
            <p:nvSpPr>
              <p:cNvPr id="1176" name="Google Shape;1176;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78" name="Google Shape;1178;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79" name="Google Shape;1179;p58"/>
            <p:cNvGrpSpPr/>
            <p:nvPr/>
          </p:nvGrpSpPr>
          <p:grpSpPr>
            <a:xfrm>
              <a:off x="3685682" y="2845624"/>
              <a:ext cx="29311" cy="45055"/>
              <a:chOff x="3561536" y="2585450"/>
              <a:chExt cx="61539" cy="99045"/>
            </a:xfrm>
          </p:grpSpPr>
          <p:sp>
            <p:nvSpPr>
              <p:cNvPr id="1180" name="Google Shape;1180;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2" name="Google Shape;1182;p58"/>
            <p:cNvGrpSpPr/>
            <p:nvPr/>
          </p:nvGrpSpPr>
          <p:grpSpPr>
            <a:xfrm>
              <a:off x="3849905" y="2572252"/>
              <a:ext cx="74339" cy="119559"/>
              <a:chOff x="3906325" y="1984500"/>
              <a:chExt cx="156075" cy="262825"/>
            </a:xfrm>
          </p:grpSpPr>
          <p:sp>
            <p:nvSpPr>
              <p:cNvPr id="1183" name="Google Shape;1183;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84" name="Google Shape;1184;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5" name="Google Shape;1185;p58"/>
            <p:cNvGrpSpPr/>
            <p:nvPr/>
          </p:nvGrpSpPr>
          <p:grpSpPr>
            <a:xfrm>
              <a:off x="2654821" y="2414345"/>
              <a:ext cx="667570" cy="558731"/>
              <a:chOff x="1397225" y="1637375"/>
              <a:chExt cx="1401575" cy="1228250"/>
            </a:xfrm>
          </p:grpSpPr>
          <p:sp>
            <p:nvSpPr>
              <p:cNvPr id="1186" name="Google Shape;1186;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87" name="Google Shape;1187;p58"/>
              <p:cNvGrpSpPr/>
              <p:nvPr/>
            </p:nvGrpSpPr>
            <p:grpSpPr>
              <a:xfrm>
                <a:off x="1397225" y="1637375"/>
                <a:ext cx="1398775" cy="1228250"/>
                <a:chOff x="1397225" y="1637375"/>
                <a:chExt cx="1398775" cy="1228250"/>
              </a:xfrm>
            </p:grpSpPr>
            <p:sp>
              <p:nvSpPr>
                <p:cNvPr id="1188" name="Google Shape;1188;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58"/>
            <p:cNvGrpSpPr/>
            <p:nvPr/>
          </p:nvGrpSpPr>
          <p:grpSpPr>
            <a:xfrm>
              <a:off x="3230417" y="3103734"/>
              <a:ext cx="282982" cy="280332"/>
              <a:chOff x="2605700" y="3152850"/>
              <a:chExt cx="594125" cy="616250"/>
            </a:xfrm>
          </p:grpSpPr>
          <p:sp>
            <p:nvSpPr>
              <p:cNvPr id="1191" name="Google Shape;1191;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2" name="Google Shape;1192;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93" name="Google Shape;1193;p58"/>
            <p:cNvGrpSpPr/>
            <p:nvPr/>
          </p:nvGrpSpPr>
          <p:grpSpPr>
            <a:xfrm>
              <a:off x="3265985" y="3226989"/>
              <a:ext cx="87151" cy="346202"/>
              <a:chOff x="2680375" y="3423800"/>
              <a:chExt cx="182975" cy="761050"/>
            </a:xfrm>
          </p:grpSpPr>
          <p:sp>
            <p:nvSpPr>
              <p:cNvPr id="1194" name="Google Shape;1194;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95" name="Google Shape;1195;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58"/>
            <p:cNvGrpSpPr/>
            <p:nvPr/>
          </p:nvGrpSpPr>
          <p:grpSpPr>
            <a:xfrm>
              <a:off x="3855466" y="3289811"/>
              <a:ext cx="112514" cy="94210"/>
              <a:chOff x="3918000" y="3561900"/>
              <a:chExt cx="236225" cy="207100"/>
            </a:xfrm>
          </p:grpSpPr>
          <p:sp>
            <p:nvSpPr>
              <p:cNvPr id="1197" name="Google Shape;1197;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98" name="Google Shape;1198;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9" name="Google Shape;1199;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02" name="Google Shape;1202;p58"/>
            <p:cNvGrpSpPr/>
            <p:nvPr/>
          </p:nvGrpSpPr>
          <p:grpSpPr>
            <a:xfrm>
              <a:off x="2905224" y="2311071"/>
              <a:ext cx="596721" cy="528992"/>
              <a:chOff x="1922950" y="1410350"/>
              <a:chExt cx="1252825" cy="1162875"/>
            </a:xfrm>
          </p:grpSpPr>
          <p:sp>
            <p:nvSpPr>
              <p:cNvPr id="1203" name="Google Shape;1203;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19" name="Google Shape;1219;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9" name="Google Shape;1239;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0" name="Google Shape;1240;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1" name="Google Shape;1241;p58"/>
            <p:cNvGrpSpPr/>
            <p:nvPr/>
          </p:nvGrpSpPr>
          <p:grpSpPr>
            <a:xfrm>
              <a:off x="3280929" y="3294542"/>
              <a:ext cx="109894" cy="272224"/>
              <a:chOff x="2711750" y="3572300"/>
              <a:chExt cx="230725" cy="598425"/>
            </a:xfrm>
          </p:grpSpPr>
          <p:sp>
            <p:nvSpPr>
              <p:cNvPr id="1242" name="Google Shape;1242;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4" name="Google Shape;1244;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5" name="Google Shape;1245;p58"/>
            <p:cNvGrpSpPr/>
            <p:nvPr/>
          </p:nvGrpSpPr>
          <p:grpSpPr>
            <a:xfrm>
              <a:off x="3790439" y="2408636"/>
              <a:ext cx="73017" cy="75684"/>
              <a:chOff x="3781475" y="1624825"/>
              <a:chExt cx="153300" cy="166375"/>
            </a:xfrm>
          </p:grpSpPr>
          <p:sp>
            <p:nvSpPr>
              <p:cNvPr id="1246" name="Google Shape;1246;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0" name="Google Shape;1250;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7" name="Google Shape;1257;p58"/>
            <p:cNvGrpSpPr/>
            <p:nvPr/>
          </p:nvGrpSpPr>
          <p:grpSpPr>
            <a:xfrm>
              <a:off x="4403342" y="3107749"/>
              <a:ext cx="316680" cy="101374"/>
              <a:chOff x="5068275" y="3161675"/>
              <a:chExt cx="664875" cy="222850"/>
            </a:xfrm>
          </p:grpSpPr>
          <p:sp>
            <p:nvSpPr>
              <p:cNvPr id="1258" name="Google Shape;1258;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2" name="Google Shape;1262;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1" name="Google Shape;1291;p58"/>
            <p:cNvGrpSpPr/>
            <p:nvPr/>
          </p:nvGrpSpPr>
          <p:grpSpPr>
            <a:xfrm>
              <a:off x="3697513" y="2707266"/>
              <a:ext cx="59549" cy="79733"/>
              <a:chOff x="3586375" y="2281300"/>
              <a:chExt cx="125025" cy="175275"/>
            </a:xfrm>
          </p:grpSpPr>
          <p:sp>
            <p:nvSpPr>
              <p:cNvPr id="1292" name="Google Shape;1292;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94" name="Google Shape;1294;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5" name="Google Shape;1295;p58"/>
            <p:cNvGrpSpPr/>
            <p:nvPr/>
          </p:nvGrpSpPr>
          <p:grpSpPr>
            <a:xfrm>
              <a:off x="4513224" y="3221724"/>
              <a:ext cx="274563" cy="280321"/>
              <a:chOff x="5298975" y="3412225"/>
              <a:chExt cx="576450" cy="616225"/>
            </a:xfrm>
          </p:grpSpPr>
          <p:sp>
            <p:nvSpPr>
              <p:cNvPr id="1296" name="Google Shape;1296;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7" name="Google Shape;1297;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8" name="Google Shape;1298;p58"/>
            <p:cNvGrpSpPr/>
            <p:nvPr/>
          </p:nvGrpSpPr>
          <p:grpSpPr>
            <a:xfrm>
              <a:off x="4824403" y="3421846"/>
              <a:ext cx="110132" cy="130647"/>
              <a:chOff x="5952300" y="3852150"/>
              <a:chExt cx="231225" cy="287200"/>
            </a:xfrm>
          </p:grpSpPr>
          <p:sp>
            <p:nvSpPr>
              <p:cNvPr id="1299" name="Google Shape;1299;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1" name="Google Shape;1301;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9" name="Google Shape;1309;p58"/>
            <p:cNvGrpSpPr/>
            <p:nvPr/>
          </p:nvGrpSpPr>
          <p:grpSpPr>
            <a:xfrm>
              <a:off x="4295710" y="3079670"/>
              <a:ext cx="14968" cy="27135"/>
              <a:chOff x="4842300" y="3099950"/>
              <a:chExt cx="31425" cy="59650"/>
            </a:xfrm>
          </p:grpSpPr>
          <p:sp>
            <p:nvSpPr>
              <p:cNvPr id="1310" name="Google Shape;1310;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2" name="Google Shape;1322;p58"/>
            <p:cNvGrpSpPr/>
            <p:nvPr/>
          </p:nvGrpSpPr>
          <p:grpSpPr>
            <a:xfrm>
              <a:off x="3831056" y="2816010"/>
              <a:ext cx="37378" cy="27612"/>
              <a:chOff x="3866750" y="2520350"/>
              <a:chExt cx="78475" cy="60700"/>
            </a:xfrm>
          </p:grpSpPr>
          <p:sp>
            <p:nvSpPr>
              <p:cNvPr id="1323" name="Google Shape;1323;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7" name="Google Shape;1327;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6" name="Google Shape;1356;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9" name="Google Shape;1369;p58"/>
            <p:cNvGrpSpPr/>
            <p:nvPr/>
          </p:nvGrpSpPr>
          <p:grpSpPr>
            <a:xfrm>
              <a:off x="3632736" y="3051591"/>
              <a:ext cx="63288" cy="45217"/>
              <a:chOff x="3450375" y="3038225"/>
              <a:chExt cx="132875" cy="99400"/>
            </a:xfrm>
          </p:grpSpPr>
          <p:sp>
            <p:nvSpPr>
              <p:cNvPr id="1370" name="Google Shape;1370;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2" name="Google Shape;1372;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1" name="Google Shape;1381;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1" name="Google Shape;1391;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7" name="Google Shape;1407;p58"/>
          <p:cNvGrpSpPr/>
          <p:nvPr/>
        </p:nvGrpSpPr>
        <p:grpSpPr>
          <a:xfrm>
            <a:off x="719116" y="2850945"/>
            <a:ext cx="2622876" cy="1333540"/>
            <a:chOff x="238125" y="1038125"/>
            <a:chExt cx="7146800" cy="3633625"/>
          </a:xfrm>
        </p:grpSpPr>
        <p:sp>
          <p:nvSpPr>
            <p:cNvPr id="1408" name="Google Shape;1408;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0" name="Google Shape;2980;p58"/>
          <p:cNvGrpSpPr/>
          <p:nvPr/>
        </p:nvGrpSpPr>
        <p:grpSpPr>
          <a:xfrm>
            <a:off x="5834044" y="993055"/>
            <a:ext cx="2590840" cy="1380235"/>
            <a:chOff x="233350" y="949250"/>
            <a:chExt cx="7137300" cy="3802300"/>
          </a:xfrm>
        </p:grpSpPr>
        <p:sp>
          <p:nvSpPr>
            <p:cNvPr id="2981" name="Google Shape;2981;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2" name="Google Shape;3032;p58"/>
          <p:cNvGrpSpPr/>
          <p:nvPr/>
        </p:nvGrpSpPr>
        <p:grpSpPr>
          <a:xfrm>
            <a:off x="7648473" y="3037828"/>
            <a:ext cx="104231" cy="320340"/>
            <a:chOff x="7564426" y="3224343"/>
            <a:chExt cx="119985" cy="368801"/>
          </a:xfrm>
        </p:grpSpPr>
        <p:sp>
          <p:nvSpPr>
            <p:cNvPr id="3033" name="Google Shape;3033;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5" name="Google Shape;3035;p58"/>
          <p:cNvGrpSpPr/>
          <p:nvPr/>
        </p:nvGrpSpPr>
        <p:grpSpPr>
          <a:xfrm>
            <a:off x="7347962" y="3031929"/>
            <a:ext cx="189489" cy="332132"/>
            <a:chOff x="8370831" y="3202002"/>
            <a:chExt cx="218129" cy="382376"/>
          </a:xfrm>
        </p:grpSpPr>
        <p:sp>
          <p:nvSpPr>
            <p:cNvPr id="3036" name="Google Shape;3036;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8" name="Google Shape;3038;p58"/>
          <p:cNvGrpSpPr/>
          <p:nvPr/>
        </p:nvGrpSpPr>
        <p:grpSpPr>
          <a:xfrm>
            <a:off x="8071351" y="3443061"/>
            <a:ext cx="309429" cy="267000"/>
            <a:chOff x="6742064" y="3750480"/>
            <a:chExt cx="399315" cy="344560"/>
          </a:xfrm>
        </p:grpSpPr>
        <p:sp>
          <p:nvSpPr>
            <p:cNvPr id="3039" name="Google Shape;3039;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1" name="Google Shape;3041;p58"/>
          <p:cNvGrpSpPr/>
          <p:nvPr/>
        </p:nvGrpSpPr>
        <p:grpSpPr>
          <a:xfrm>
            <a:off x="7610370" y="3794109"/>
            <a:ext cx="180437" cy="281608"/>
            <a:chOff x="7248525" y="3739696"/>
            <a:chExt cx="230531" cy="359790"/>
          </a:xfrm>
        </p:grpSpPr>
        <p:sp>
          <p:nvSpPr>
            <p:cNvPr id="3042" name="Google Shape;3042;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4" name="Google Shape;3044;p58"/>
          <p:cNvGrpSpPr/>
          <p:nvPr/>
        </p:nvGrpSpPr>
        <p:grpSpPr>
          <a:xfrm>
            <a:off x="7856289" y="3437333"/>
            <a:ext cx="162896" cy="278710"/>
            <a:chOff x="7601242" y="3729267"/>
            <a:chExt cx="222566" cy="380803"/>
          </a:xfrm>
        </p:grpSpPr>
        <p:sp>
          <p:nvSpPr>
            <p:cNvPr id="3045" name="Google Shape;304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7" name="Google Shape;3047;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8" name="Google Shape;3048;p58"/>
          <p:cNvGrpSpPr/>
          <p:nvPr/>
        </p:nvGrpSpPr>
        <p:grpSpPr>
          <a:xfrm>
            <a:off x="7345935" y="3438473"/>
            <a:ext cx="193543" cy="275990"/>
            <a:chOff x="8304647" y="3738687"/>
            <a:chExt cx="225076" cy="320956"/>
          </a:xfrm>
        </p:grpSpPr>
        <p:sp>
          <p:nvSpPr>
            <p:cNvPr id="3049" name="Google Shape;3049;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58"/>
          <p:cNvGrpSpPr/>
          <p:nvPr/>
        </p:nvGrpSpPr>
        <p:grpSpPr>
          <a:xfrm>
            <a:off x="7618427" y="3438473"/>
            <a:ext cx="178492" cy="275990"/>
            <a:chOff x="8615101" y="3738687"/>
            <a:chExt cx="207573" cy="320956"/>
          </a:xfrm>
        </p:grpSpPr>
        <p:sp>
          <p:nvSpPr>
            <p:cNvPr id="3053" name="Google Shape;3053;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56" name="Google Shape;3056;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7" name="Google Shape;3057;p58"/>
          <p:cNvGrpSpPr/>
          <p:nvPr/>
        </p:nvGrpSpPr>
        <p:grpSpPr>
          <a:xfrm>
            <a:off x="6013132" y="3559961"/>
            <a:ext cx="557671" cy="511283"/>
            <a:chOff x="6015419" y="3716859"/>
            <a:chExt cx="557671" cy="511283"/>
          </a:xfrm>
        </p:grpSpPr>
        <p:sp>
          <p:nvSpPr>
            <p:cNvPr id="3058" name="Google Shape;3058;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59" name="Google Shape;3059;p58"/>
            <p:cNvGrpSpPr/>
            <p:nvPr/>
          </p:nvGrpSpPr>
          <p:grpSpPr>
            <a:xfrm>
              <a:off x="6036094" y="3716980"/>
              <a:ext cx="529860" cy="510468"/>
              <a:chOff x="6036094" y="3716980"/>
              <a:chExt cx="529860" cy="510468"/>
            </a:xfrm>
          </p:grpSpPr>
          <p:sp>
            <p:nvSpPr>
              <p:cNvPr id="3060" name="Google Shape;3060;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70" name="Google Shape;3070;p58"/>
          <p:cNvGrpSpPr/>
          <p:nvPr/>
        </p:nvGrpSpPr>
        <p:grpSpPr>
          <a:xfrm>
            <a:off x="6642017" y="2916730"/>
            <a:ext cx="576302" cy="511871"/>
            <a:chOff x="6644304" y="3073628"/>
            <a:chExt cx="576302" cy="511871"/>
          </a:xfrm>
        </p:grpSpPr>
        <p:sp>
          <p:nvSpPr>
            <p:cNvPr id="3071" name="Google Shape;3071;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2" name="Google Shape;3072;p58"/>
            <p:cNvGrpSpPr/>
            <p:nvPr/>
          </p:nvGrpSpPr>
          <p:grpSpPr>
            <a:xfrm>
              <a:off x="6712169" y="3085440"/>
              <a:ext cx="481622" cy="494913"/>
              <a:chOff x="6712169" y="3085440"/>
              <a:chExt cx="481622" cy="494913"/>
            </a:xfrm>
          </p:grpSpPr>
          <p:sp>
            <p:nvSpPr>
              <p:cNvPr id="3073" name="Google Shape;3073;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8" name="Google Shape;3078;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1" name="Google Shape;3081;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2" name="Google Shape;3082;p58"/>
          <p:cNvGrpSpPr/>
          <p:nvPr/>
        </p:nvGrpSpPr>
        <p:grpSpPr>
          <a:xfrm>
            <a:off x="6649868" y="3559725"/>
            <a:ext cx="560631" cy="511352"/>
            <a:chOff x="6652154" y="3716623"/>
            <a:chExt cx="560631" cy="511352"/>
          </a:xfrm>
        </p:grpSpPr>
        <p:sp>
          <p:nvSpPr>
            <p:cNvPr id="3083" name="Google Shape;3083;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4" name="Google Shape;3084;p58"/>
            <p:cNvGrpSpPr/>
            <p:nvPr/>
          </p:nvGrpSpPr>
          <p:grpSpPr>
            <a:xfrm>
              <a:off x="6669657" y="3716715"/>
              <a:ext cx="466779" cy="464290"/>
              <a:chOff x="6669657" y="3716715"/>
              <a:chExt cx="466779" cy="464290"/>
            </a:xfrm>
          </p:grpSpPr>
          <p:sp>
            <p:nvSpPr>
              <p:cNvPr id="3085" name="Google Shape;3085;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098" name="Google Shape;3098;p58"/>
          <p:cNvGrpSpPr/>
          <p:nvPr/>
        </p:nvGrpSpPr>
        <p:grpSpPr>
          <a:xfrm>
            <a:off x="7843959" y="3841134"/>
            <a:ext cx="187557" cy="187557"/>
            <a:chOff x="8565775" y="671075"/>
            <a:chExt cx="441000" cy="441000"/>
          </a:xfrm>
        </p:grpSpPr>
        <p:sp>
          <p:nvSpPr>
            <p:cNvPr id="3099" name="Google Shape;3099;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1" name="Google Shape;3101;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3" name="Google Shape;3103;p58"/>
          <p:cNvGrpSpPr/>
          <p:nvPr/>
        </p:nvGrpSpPr>
        <p:grpSpPr>
          <a:xfrm>
            <a:off x="5997814" y="2919352"/>
            <a:ext cx="587871" cy="512373"/>
            <a:chOff x="6000100" y="3076250"/>
            <a:chExt cx="587871" cy="512373"/>
          </a:xfrm>
        </p:grpSpPr>
        <p:sp>
          <p:nvSpPr>
            <p:cNvPr id="3104" name="Google Shape;3104;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5" name="Google Shape;3105;p58"/>
            <p:cNvGrpSpPr/>
            <p:nvPr/>
          </p:nvGrpSpPr>
          <p:grpSpPr>
            <a:xfrm>
              <a:off x="6031360" y="3076713"/>
              <a:ext cx="539107" cy="480965"/>
              <a:chOff x="6031360" y="3076713"/>
              <a:chExt cx="539107" cy="480965"/>
            </a:xfrm>
          </p:grpSpPr>
          <p:sp>
            <p:nvSpPr>
              <p:cNvPr id="3106" name="Google Shape;3106;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13" name="Google Shape;3113;p58"/>
          <p:cNvGrpSpPr/>
          <p:nvPr/>
        </p:nvGrpSpPr>
        <p:grpSpPr>
          <a:xfrm>
            <a:off x="3369305" y="938716"/>
            <a:ext cx="2310381" cy="1488888"/>
            <a:chOff x="229225" y="549050"/>
            <a:chExt cx="7161750" cy="4615275"/>
          </a:xfrm>
        </p:grpSpPr>
        <p:sp>
          <p:nvSpPr>
            <p:cNvPr id="3114" name="Google Shape;3114;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31" name="Google Shape;3231;p58"/>
          <p:cNvGrpSpPr/>
          <p:nvPr/>
        </p:nvGrpSpPr>
        <p:grpSpPr>
          <a:xfrm>
            <a:off x="3514723" y="2830563"/>
            <a:ext cx="2310282" cy="1374222"/>
            <a:chOff x="238125" y="732525"/>
            <a:chExt cx="7130500" cy="4241425"/>
          </a:xfrm>
        </p:grpSpPr>
        <p:sp>
          <p:nvSpPr>
            <p:cNvPr id="3232" name="Google Shape;3232;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49" name="Shape 3349"/>
        <p:cNvGrpSpPr/>
        <p:nvPr/>
      </p:nvGrpSpPr>
      <p:grpSpPr>
        <a:xfrm>
          <a:off x="0" y="0"/>
          <a:ext cx="0" cy="0"/>
          <a:chOff x="0" y="0"/>
          <a:chExt cx="0" cy="0"/>
        </a:xfrm>
      </p:grpSpPr>
      <p:grpSp>
        <p:nvGrpSpPr>
          <p:cNvPr id="3350" name="Google Shape;3350;p59"/>
          <p:cNvGrpSpPr/>
          <p:nvPr/>
        </p:nvGrpSpPr>
        <p:grpSpPr>
          <a:xfrm>
            <a:off x="725414" y="969763"/>
            <a:ext cx="2507799" cy="206239"/>
            <a:chOff x="106648" y="895722"/>
            <a:chExt cx="4481413" cy="374300"/>
          </a:xfrm>
        </p:grpSpPr>
        <p:grpSp>
          <p:nvGrpSpPr>
            <p:cNvPr id="3351" name="Google Shape;3351;p59"/>
            <p:cNvGrpSpPr/>
            <p:nvPr/>
          </p:nvGrpSpPr>
          <p:grpSpPr>
            <a:xfrm>
              <a:off x="2233276" y="895722"/>
              <a:ext cx="1082667" cy="223591"/>
              <a:chOff x="4808316" y="2800065"/>
              <a:chExt cx="1999386" cy="412910"/>
            </a:xfrm>
          </p:grpSpPr>
          <p:sp>
            <p:nvSpPr>
              <p:cNvPr id="3352" name="Google Shape;335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3" name="Google Shape;3353;p59"/>
              <p:cNvGrpSpPr/>
              <p:nvPr/>
            </p:nvGrpSpPr>
            <p:grpSpPr>
              <a:xfrm>
                <a:off x="4808316" y="2800065"/>
                <a:ext cx="92400" cy="411825"/>
                <a:chOff x="845575" y="2563700"/>
                <a:chExt cx="92400" cy="411825"/>
              </a:xfrm>
            </p:grpSpPr>
            <p:cxnSp>
              <p:nvCxnSpPr>
                <p:cNvPr id="3354" name="Google Shape;335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55" name="Google Shape;335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6" name="Google Shape;3356;p59"/>
            <p:cNvGrpSpPr/>
            <p:nvPr/>
          </p:nvGrpSpPr>
          <p:grpSpPr>
            <a:xfrm>
              <a:off x="106648" y="895722"/>
              <a:ext cx="1088401" cy="223591"/>
              <a:chOff x="881025" y="2800065"/>
              <a:chExt cx="2009975" cy="412910"/>
            </a:xfrm>
          </p:grpSpPr>
          <p:sp>
            <p:nvSpPr>
              <p:cNvPr id="3357" name="Google Shape;335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8" name="Google Shape;3358;p59"/>
              <p:cNvGrpSpPr/>
              <p:nvPr/>
            </p:nvGrpSpPr>
            <p:grpSpPr>
              <a:xfrm>
                <a:off x="881025" y="2800065"/>
                <a:ext cx="92400" cy="411825"/>
                <a:chOff x="845575" y="2563700"/>
                <a:chExt cx="92400" cy="411825"/>
              </a:xfrm>
            </p:grpSpPr>
            <p:cxnSp>
              <p:nvCxnSpPr>
                <p:cNvPr id="3359" name="Google Shape;335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0" name="Google Shape;336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1" name="Google Shape;3361;p59"/>
            <p:cNvGrpSpPr/>
            <p:nvPr/>
          </p:nvGrpSpPr>
          <p:grpSpPr>
            <a:xfrm>
              <a:off x="1172346" y="1047018"/>
              <a:ext cx="1083151" cy="223003"/>
              <a:chOff x="2849073" y="3079467"/>
              <a:chExt cx="2000279" cy="411825"/>
            </a:xfrm>
          </p:grpSpPr>
          <p:sp>
            <p:nvSpPr>
              <p:cNvPr id="3362" name="Google Shape;336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3" name="Google Shape;3363;p59"/>
              <p:cNvGrpSpPr/>
              <p:nvPr/>
            </p:nvGrpSpPr>
            <p:grpSpPr>
              <a:xfrm rot="10800000">
                <a:off x="2849073" y="3079467"/>
                <a:ext cx="92400" cy="411825"/>
                <a:chOff x="2070100" y="2563700"/>
                <a:chExt cx="92400" cy="411825"/>
              </a:xfrm>
            </p:grpSpPr>
            <p:cxnSp>
              <p:nvCxnSpPr>
                <p:cNvPr id="3364" name="Google Shape;336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65" name="Google Shape;336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66" name="Google Shape;3366;p59"/>
            <p:cNvGrpSpPr/>
            <p:nvPr/>
          </p:nvGrpSpPr>
          <p:grpSpPr>
            <a:xfrm>
              <a:off x="3290132" y="1047018"/>
              <a:ext cx="1297929" cy="223003"/>
              <a:chOff x="6760035" y="3079467"/>
              <a:chExt cx="2396914" cy="411825"/>
            </a:xfrm>
          </p:grpSpPr>
          <p:sp>
            <p:nvSpPr>
              <p:cNvPr id="3367" name="Google Shape;336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68" name="Google Shape;3368;p59"/>
              <p:cNvGrpSpPr/>
              <p:nvPr/>
            </p:nvGrpSpPr>
            <p:grpSpPr>
              <a:xfrm rot="10800000">
                <a:off x="6760035" y="3079467"/>
                <a:ext cx="92400" cy="411825"/>
                <a:chOff x="2070100" y="2563700"/>
                <a:chExt cx="92400" cy="411825"/>
              </a:xfrm>
            </p:grpSpPr>
            <p:cxnSp>
              <p:nvCxnSpPr>
                <p:cNvPr id="3369" name="Google Shape;336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371" name="Google Shape;3371;p59"/>
          <p:cNvGrpSpPr/>
          <p:nvPr/>
        </p:nvGrpSpPr>
        <p:grpSpPr>
          <a:xfrm>
            <a:off x="2143176" y="3369134"/>
            <a:ext cx="1086701" cy="799429"/>
            <a:chOff x="2183288" y="3555572"/>
            <a:chExt cx="1136241" cy="835873"/>
          </a:xfrm>
        </p:grpSpPr>
        <p:sp>
          <p:nvSpPr>
            <p:cNvPr id="3372" name="Google Shape;337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3" name="Google Shape;3373;p59"/>
            <p:cNvGrpSpPr/>
            <p:nvPr/>
          </p:nvGrpSpPr>
          <p:grpSpPr>
            <a:xfrm>
              <a:off x="2205895" y="3637269"/>
              <a:ext cx="1089848" cy="724993"/>
              <a:chOff x="2205895" y="3637269"/>
              <a:chExt cx="1089848" cy="724993"/>
            </a:xfrm>
          </p:grpSpPr>
          <p:sp>
            <p:nvSpPr>
              <p:cNvPr id="3374" name="Google Shape;337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0" name="Google Shape;338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1" name="Google Shape;338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82" name="Google Shape;3382;p59"/>
            <p:cNvGrpSpPr/>
            <p:nvPr/>
          </p:nvGrpSpPr>
          <p:grpSpPr>
            <a:xfrm>
              <a:off x="3173850" y="3779426"/>
              <a:ext cx="145679" cy="70048"/>
              <a:chOff x="3173850" y="3779426"/>
              <a:chExt cx="145679" cy="70048"/>
            </a:xfrm>
          </p:grpSpPr>
          <p:cxnSp>
            <p:nvCxnSpPr>
              <p:cNvPr id="3383" name="Google Shape;338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84" name="Google Shape;338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5" name="Google Shape;3385;p59"/>
            <p:cNvGrpSpPr/>
            <p:nvPr/>
          </p:nvGrpSpPr>
          <p:grpSpPr>
            <a:xfrm>
              <a:off x="2183288" y="4139483"/>
              <a:ext cx="145133" cy="70048"/>
              <a:chOff x="2183288" y="4139483"/>
              <a:chExt cx="145133" cy="70048"/>
            </a:xfrm>
          </p:grpSpPr>
          <p:cxnSp>
            <p:nvCxnSpPr>
              <p:cNvPr id="3386" name="Google Shape;338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387" name="Google Shape;338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8" name="Google Shape;338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89" name="Google Shape;338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0" name="Google Shape;3390;p59"/>
            <p:cNvGrpSpPr/>
            <p:nvPr/>
          </p:nvGrpSpPr>
          <p:grpSpPr>
            <a:xfrm>
              <a:off x="2943836" y="4268886"/>
              <a:ext cx="60717" cy="122559"/>
              <a:chOff x="2943836" y="4268886"/>
              <a:chExt cx="60717" cy="122559"/>
            </a:xfrm>
          </p:grpSpPr>
          <p:sp>
            <p:nvSpPr>
              <p:cNvPr id="3391" name="Google Shape;339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2" name="Google Shape;339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93" name="Google Shape;3393;p59"/>
          <p:cNvGrpSpPr/>
          <p:nvPr/>
        </p:nvGrpSpPr>
        <p:grpSpPr>
          <a:xfrm>
            <a:off x="3406121" y="1290134"/>
            <a:ext cx="1675870" cy="758251"/>
            <a:chOff x="3530532" y="1496185"/>
            <a:chExt cx="1562000" cy="706730"/>
          </a:xfrm>
        </p:grpSpPr>
        <p:cxnSp>
          <p:nvCxnSpPr>
            <p:cNvPr id="3394" name="Google Shape;339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95" name="Google Shape;3395;p59"/>
            <p:cNvGrpSpPr/>
            <p:nvPr/>
          </p:nvGrpSpPr>
          <p:grpSpPr>
            <a:xfrm>
              <a:off x="3530532" y="1496185"/>
              <a:ext cx="323430" cy="463587"/>
              <a:chOff x="3530532" y="1496185"/>
              <a:chExt cx="323430" cy="463587"/>
            </a:xfrm>
          </p:grpSpPr>
          <p:grpSp>
            <p:nvGrpSpPr>
              <p:cNvPr id="3396" name="Google Shape;3396;p59"/>
              <p:cNvGrpSpPr/>
              <p:nvPr/>
            </p:nvGrpSpPr>
            <p:grpSpPr>
              <a:xfrm>
                <a:off x="3567462" y="1496185"/>
                <a:ext cx="286500" cy="361376"/>
                <a:chOff x="3567462" y="1496185"/>
                <a:chExt cx="286500" cy="361376"/>
              </a:xfrm>
            </p:grpSpPr>
            <p:cxnSp>
              <p:nvCxnSpPr>
                <p:cNvPr id="3397" name="Google Shape;339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98" name="Google Shape;339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9" name="Google Shape;339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59"/>
            <p:cNvGrpSpPr/>
            <p:nvPr/>
          </p:nvGrpSpPr>
          <p:grpSpPr>
            <a:xfrm>
              <a:off x="3891569" y="1779209"/>
              <a:ext cx="323945" cy="423706"/>
              <a:chOff x="3891569" y="1779209"/>
              <a:chExt cx="323945" cy="423706"/>
            </a:xfrm>
          </p:grpSpPr>
          <p:grpSp>
            <p:nvGrpSpPr>
              <p:cNvPr id="3401" name="Google Shape;3401;p59"/>
              <p:cNvGrpSpPr/>
              <p:nvPr/>
            </p:nvGrpSpPr>
            <p:grpSpPr>
              <a:xfrm>
                <a:off x="3929014" y="1881638"/>
                <a:ext cx="286500" cy="321278"/>
                <a:chOff x="3929014" y="1881638"/>
                <a:chExt cx="286500" cy="321278"/>
              </a:xfrm>
            </p:grpSpPr>
            <p:cxnSp>
              <p:nvCxnSpPr>
                <p:cNvPr id="3402" name="Google Shape;340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03" name="Google Shape;340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4" name="Google Shape;340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59"/>
            <p:cNvGrpSpPr/>
            <p:nvPr/>
          </p:nvGrpSpPr>
          <p:grpSpPr>
            <a:xfrm>
              <a:off x="4252606" y="1496185"/>
              <a:ext cx="324721" cy="463587"/>
              <a:chOff x="4252606" y="1496185"/>
              <a:chExt cx="324721" cy="463587"/>
            </a:xfrm>
          </p:grpSpPr>
          <p:grpSp>
            <p:nvGrpSpPr>
              <p:cNvPr id="3406" name="Google Shape;3406;p59"/>
              <p:cNvGrpSpPr/>
              <p:nvPr/>
            </p:nvGrpSpPr>
            <p:grpSpPr>
              <a:xfrm>
                <a:off x="4290828" y="1496185"/>
                <a:ext cx="286500" cy="361376"/>
                <a:chOff x="4290828" y="1496185"/>
                <a:chExt cx="286500" cy="361376"/>
              </a:xfrm>
            </p:grpSpPr>
            <p:cxnSp>
              <p:nvCxnSpPr>
                <p:cNvPr id="3407" name="Google Shape;340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08" name="Google Shape;340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09" name="Google Shape;340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0" name="Google Shape;3410;p59"/>
            <p:cNvGrpSpPr/>
            <p:nvPr/>
          </p:nvGrpSpPr>
          <p:grpSpPr>
            <a:xfrm>
              <a:off x="4613643" y="1763716"/>
              <a:ext cx="325308" cy="439200"/>
              <a:chOff x="4613643" y="1763716"/>
              <a:chExt cx="325308" cy="439200"/>
            </a:xfrm>
          </p:grpSpPr>
          <p:grpSp>
            <p:nvGrpSpPr>
              <p:cNvPr id="3411" name="Google Shape;3411;p59"/>
              <p:cNvGrpSpPr/>
              <p:nvPr/>
            </p:nvGrpSpPr>
            <p:grpSpPr>
              <a:xfrm>
                <a:off x="4652451" y="1879538"/>
                <a:ext cx="286500" cy="323378"/>
                <a:chOff x="4652451" y="1879538"/>
                <a:chExt cx="286500" cy="323378"/>
              </a:xfrm>
            </p:grpSpPr>
            <p:cxnSp>
              <p:nvCxnSpPr>
                <p:cNvPr id="3412" name="Google Shape;341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4" name="Google Shape;341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15" name="Google Shape;3415;p59"/>
          <p:cNvGrpSpPr/>
          <p:nvPr/>
        </p:nvGrpSpPr>
        <p:grpSpPr>
          <a:xfrm>
            <a:off x="3417981" y="2143759"/>
            <a:ext cx="1652173" cy="391517"/>
            <a:chOff x="3512551" y="2358270"/>
            <a:chExt cx="1597383" cy="378533"/>
          </a:xfrm>
        </p:grpSpPr>
        <p:cxnSp>
          <p:nvCxnSpPr>
            <p:cNvPr id="3416" name="Google Shape;3416;p59"/>
            <p:cNvCxnSpPr>
              <a:stCxn id="3417" idx="6"/>
              <a:endCxn id="34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19" name="Google Shape;3419;p59"/>
            <p:cNvGrpSpPr/>
            <p:nvPr/>
          </p:nvGrpSpPr>
          <p:grpSpPr>
            <a:xfrm>
              <a:off x="3512551" y="2358270"/>
              <a:ext cx="225647" cy="307714"/>
              <a:chOff x="2182679" y="2004714"/>
              <a:chExt cx="792300" cy="1080458"/>
            </a:xfrm>
          </p:grpSpPr>
          <p:cxnSp>
            <p:nvCxnSpPr>
              <p:cNvPr id="3420" name="Google Shape;3420;p59"/>
              <p:cNvCxnSpPr>
                <a:stCxn id="34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17" name="Google Shape;341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2" name="Google Shape;3422;p59"/>
            <p:cNvGrpSpPr/>
            <p:nvPr/>
          </p:nvGrpSpPr>
          <p:grpSpPr>
            <a:xfrm>
              <a:off x="3969644" y="2440153"/>
              <a:ext cx="225853" cy="296651"/>
              <a:chOff x="3775710" y="1729289"/>
              <a:chExt cx="136500" cy="179289"/>
            </a:xfrm>
          </p:grpSpPr>
          <p:cxnSp>
            <p:nvCxnSpPr>
              <p:cNvPr id="3423" name="Google Shape;342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24" name="Google Shape;342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6" name="Google Shape;3426;p59"/>
            <p:cNvGrpSpPr/>
            <p:nvPr/>
          </p:nvGrpSpPr>
          <p:grpSpPr>
            <a:xfrm>
              <a:off x="4427051" y="2358270"/>
              <a:ext cx="225647" cy="307714"/>
              <a:chOff x="5393704" y="2004714"/>
              <a:chExt cx="792300" cy="1080458"/>
            </a:xfrm>
          </p:grpSpPr>
          <p:cxnSp>
            <p:nvCxnSpPr>
              <p:cNvPr id="3427" name="Google Shape;3427;p59"/>
              <p:cNvCxnSpPr>
                <a:stCxn id="34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29" name="Google Shape;342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59"/>
            <p:cNvGrpSpPr/>
            <p:nvPr/>
          </p:nvGrpSpPr>
          <p:grpSpPr>
            <a:xfrm>
              <a:off x="4884287" y="2440252"/>
              <a:ext cx="225647" cy="296532"/>
              <a:chOff x="6999166" y="2292572"/>
              <a:chExt cx="792300" cy="1041192"/>
            </a:xfrm>
          </p:grpSpPr>
          <p:cxnSp>
            <p:nvCxnSpPr>
              <p:cNvPr id="3431" name="Google Shape;343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18" name="Google Shape;341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33" name="Google Shape;3433;p59"/>
          <p:cNvGrpSpPr/>
          <p:nvPr/>
        </p:nvGrpSpPr>
        <p:grpSpPr>
          <a:xfrm>
            <a:off x="6838789" y="979959"/>
            <a:ext cx="1581844" cy="732818"/>
            <a:chOff x="634175" y="2986275"/>
            <a:chExt cx="3147949" cy="1458344"/>
          </a:xfrm>
        </p:grpSpPr>
        <p:cxnSp>
          <p:nvCxnSpPr>
            <p:cNvPr id="3434" name="Google Shape;3434;p59"/>
            <p:cNvCxnSpPr>
              <a:stCxn id="3435" idx="4"/>
              <a:endCxn id="34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37" name="Google Shape;3437;p59"/>
            <p:cNvCxnSpPr>
              <a:stCxn id="3436" idx="0"/>
              <a:endCxn id="34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39" name="Google Shape;3439;p59"/>
            <p:cNvCxnSpPr>
              <a:stCxn id="3438" idx="4"/>
              <a:endCxn id="34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41" name="Google Shape;3441;p59"/>
            <p:cNvCxnSpPr>
              <a:stCxn id="3440" idx="0"/>
              <a:endCxn id="34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42" name="Google Shape;344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8" name="Google Shape;343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5" name="Google Shape;343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40" name="Google Shape;344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3436" name="Google Shape;343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43" name="Google Shape;3443;p59"/>
          <p:cNvGrpSpPr/>
          <p:nvPr/>
        </p:nvGrpSpPr>
        <p:grpSpPr>
          <a:xfrm>
            <a:off x="3406504" y="2674269"/>
            <a:ext cx="1675128" cy="313674"/>
            <a:chOff x="998425" y="1182125"/>
            <a:chExt cx="1065400" cy="199500"/>
          </a:xfrm>
        </p:grpSpPr>
        <p:sp>
          <p:nvSpPr>
            <p:cNvPr id="3444" name="Google Shape;344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9" name="Google Shape;3449;p59"/>
          <p:cNvGrpSpPr/>
          <p:nvPr/>
        </p:nvGrpSpPr>
        <p:grpSpPr>
          <a:xfrm>
            <a:off x="3406503" y="3630235"/>
            <a:ext cx="1675129" cy="525345"/>
            <a:chOff x="5194708" y="3484366"/>
            <a:chExt cx="3148148" cy="987304"/>
          </a:xfrm>
        </p:grpSpPr>
        <p:grpSp>
          <p:nvGrpSpPr>
            <p:cNvPr id="3450" name="Google Shape;3450;p59"/>
            <p:cNvGrpSpPr/>
            <p:nvPr/>
          </p:nvGrpSpPr>
          <p:grpSpPr>
            <a:xfrm>
              <a:off x="7531521" y="3484366"/>
              <a:ext cx="811335" cy="987304"/>
              <a:chOff x="3379425" y="1617275"/>
              <a:chExt cx="1090650" cy="1327200"/>
            </a:xfrm>
          </p:grpSpPr>
          <p:sp>
            <p:nvSpPr>
              <p:cNvPr id="3451" name="Google Shape;345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4" name="Google Shape;3454;p59"/>
            <p:cNvGrpSpPr/>
            <p:nvPr/>
          </p:nvGrpSpPr>
          <p:grpSpPr>
            <a:xfrm>
              <a:off x="6752546" y="3484366"/>
              <a:ext cx="811428" cy="987304"/>
              <a:chOff x="2332275" y="1617275"/>
              <a:chExt cx="1090775" cy="1327200"/>
            </a:xfrm>
          </p:grpSpPr>
          <p:sp>
            <p:nvSpPr>
              <p:cNvPr id="3455" name="Google Shape;345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59"/>
            <p:cNvGrpSpPr/>
            <p:nvPr/>
          </p:nvGrpSpPr>
          <p:grpSpPr>
            <a:xfrm>
              <a:off x="5973664" y="3484366"/>
              <a:ext cx="811335" cy="987304"/>
              <a:chOff x="1285250" y="1617275"/>
              <a:chExt cx="1090650" cy="1327200"/>
            </a:xfrm>
          </p:grpSpPr>
          <p:sp>
            <p:nvSpPr>
              <p:cNvPr id="3459" name="Google Shape;345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2" name="Google Shape;3462;p59"/>
            <p:cNvGrpSpPr/>
            <p:nvPr/>
          </p:nvGrpSpPr>
          <p:grpSpPr>
            <a:xfrm>
              <a:off x="5194708" y="3484366"/>
              <a:ext cx="811409" cy="987304"/>
              <a:chOff x="238125" y="1617275"/>
              <a:chExt cx="1090750" cy="1327200"/>
            </a:xfrm>
          </p:grpSpPr>
          <p:sp>
            <p:nvSpPr>
              <p:cNvPr id="3463" name="Google Shape;346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466" name="Google Shape;3466;p59"/>
          <p:cNvGrpSpPr/>
          <p:nvPr/>
        </p:nvGrpSpPr>
        <p:grpSpPr>
          <a:xfrm>
            <a:off x="6840188" y="2276124"/>
            <a:ext cx="1579046" cy="522230"/>
            <a:chOff x="6853641" y="2534077"/>
            <a:chExt cx="1515545" cy="501229"/>
          </a:xfrm>
        </p:grpSpPr>
        <p:grpSp>
          <p:nvGrpSpPr>
            <p:cNvPr id="3467" name="Google Shape;3467;p59"/>
            <p:cNvGrpSpPr/>
            <p:nvPr/>
          </p:nvGrpSpPr>
          <p:grpSpPr>
            <a:xfrm>
              <a:off x="6853641" y="2618923"/>
              <a:ext cx="1515545" cy="324556"/>
              <a:chOff x="6853641" y="2618923"/>
              <a:chExt cx="1515545" cy="324556"/>
            </a:xfrm>
          </p:grpSpPr>
          <p:sp>
            <p:nvSpPr>
              <p:cNvPr id="3468" name="Google Shape;346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8" name="Google Shape;3478;p59"/>
          <p:cNvGrpSpPr/>
          <p:nvPr/>
        </p:nvGrpSpPr>
        <p:grpSpPr>
          <a:xfrm>
            <a:off x="3435080" y="3151165"/>
            <a:ext cx="1617976" cy="346616"/>
            <a:chOff x="1808063" y="4294338"/>
            <a:chExt cx="3370782" cy="721817"/>
          </a:xfrm>
        </p:grpSpPr>
        <p:sp>
          <p:nvSpPr>
            <p:cNvPr id="3479" name="Google Shape;347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9" name="Google Shape;3489;p59"/>
          <p:cNvGrpSpPr/>
          <p:nvPr/>
        </p:nvGrpSpPr>
        <p:grpSpPr>
          <a:xfrm>
            <a:off x="5261076" y="3817915"/>
            <a:ext cx="1417067" cy="350605"/>
            <a:chOff x="4234950" y="2101012"/>
            <a:chExt cx="4219974" cy="1044090"/>
          </a:xfrm>
        </p:grpSpPr>
        <p:sp>
          <p:nvSpPr>
            <p:cNvPr id="3490" name="Google Shape;349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59"/>
          <p:cNvGrpSpPr/>
          <p:nvPr/>
        </p:nvGrpSpPr>
        <p:grpSpPr>
          <a:xfrm>
            <a:off x="6836548" y="1808672"/>
            <a:ext cx="1586327" cy="371557"/>
            <a:chOff x="1247650" y="2075423"/>
            <a:chExt cx="6648477" cy="1557238"/>
          </a:xfrm>
        </p:grpSpPr>
        <p:sp>
          <p:nvSpPr>
            <p:cNvPr id="3507" name="Google Shape;350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3" name="Google Shape;3513;p59"/>
          <p:cNvGrpSpPr/>
          <p:nvPr/>
        </p:nvGrpSpPr>
        <p:grpSpPr>
          <a:xfrm>
            <a:off x="5267818" y="961862"/>
            <a:ext cx="1415601" cy="1648533"/>
            <a:chOff x="1839112" y="2209163"/>
            <a:chExt cx="1918159" cy="2233784"/>
          </a:xfrm>
        </p:grpSpPr>
        <p:sp>
          <p:nvSpPr>
            <p:cNvPr id="3514" name="Google Shape;351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7" name="Google Shape;3517;p59"/>
            <p:cNvCxnSpPr>
              <a:stCxn id="3514" idx="6"/>
              <a:endCxn id="35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18" name="Google Shape;3518;p59"/>
            <p:cNvCxnSpPr>
              <a:stCxn id="3515" idx="4"/>
              <a:endCxn id="35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20" name="Google Shape;3520;p59"/>
            <p:cNvCxnSpPr>
              <a:stCxn id="3519" idx="6"/>
              <a:endCxn id="35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21" name="Google Shape;3521;p59"/>
            <p:cNvCxnSpPr>
              <a:stCxn id="3516" idx="4"/>
              <a:endCxn id="35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19" name="Google Shape;351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4" name="Google Shape;3524;p59"/>
            <p:cNvCxnSpPr>
              <a:endCxn id="35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25" name="Google Shape;3525;p59"/>
          <p:cNvGrpSpPr/>
          <p:nvPr/>
        </p:nvGrpSpPr>
        <p:grpSpPr>
          <a:xfrm>
            <a:off x="3425084" y="979946"/>
            <a:ext cx="1637968" cy="154942"/>
            <a:chOff x="238125" y="2506075"/>
            <a:chExt cx="7115411" cy="673075"/>
          </a:xfrm>
        </p:grpSpPr>
        <p:sp>
          <p:nvSpPr>
            <p:cNvPr id="3526" name="Google Shape;352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1" name="Google Shape;3531;p59"/>
          <p:cNvGrpSpPr/>
          <p:nvPr/>
        </p:nvGrpSpPr>
        <p:grpSpPr>
          <a:xfrm>
            <a:off x="1965820" y="1294664"/>
            <a:ext cx="1262932" cy="785408"/>
            <a:chOff x="548861" y="389676"/>
            <a:chExt cx="3843371" cy="2390163"/>
          </a:xfrm>
        </p:grpSpPr>
        <p:cxnSp>
          <p:nvCxnSpPr>
            <p:cNvPr id="3532" name="Google Shape;353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3" name="Google Shape;353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4" name="Google Shape;353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35" name="Google Shape;353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36" name="Google Shape;353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37" name="Google Shape;353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38" name="Google Shape;353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39" name="Google Shape;353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5" name="Google Shape;3545;p59"/>
          <p:cNvGrpSpPr/>
          <p:nvPr/>
        </p:nvGrpSpPr>
        <p:grpSpPr>
          <a:xfrm>
            <a:off x="753952" y="2401541"/>
            <a:ext cx="1412054" cy="633562"/>
            <a:chOff x="1187400" y="2529299"/>
            <a:chExt cx="6769193" cy="2241903"/>
          </a:xfrm>
        </p:grpSpPr>
        <p:sp>
          <p:nvSpPr>
            <p:cNvPr id="3546" name="Google Shape;354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47" name="Google Shape;354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8" name="Google Shape;354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49" name="Google Shape;354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0" name="Google Shape;355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1" name="Google Shape;355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52" name="Google Shape;355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53" name="Google Shape;3553;p59"/>
            <p:cNvCxnSpPr>
              <a:stCxn id="3546" idx="2"/>
              <a:endCxn id="35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4" name="Google Shape;3554;p59"/>
            <p:cNvCxnSpPr>
              <a:stCxn id="3548" idx="0"/>
              <a:endCxn id="35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5" name="Google Shape;3555;p59"/>
            <p:cNvCxnSpPr>
              <a:stCxn id="3548" idx="2"/>
              <a:endCxn id="35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6" name="Google Shape;3556;p59"/>
            <p:cNvCxnSpPr>
              <a:stCxn id="3549" idx="0"/>
              <a:endCxn id="35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7" name="Google Shape;3557;p59"/>
            <p:cNvCxnSpPr>
              <a:stCxn id="3547" idx="2"/>
              <a:endCxn id="35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58" name="Google Shape;3558;p59"/>
            <p:cNvCxnSpPr>
              <a:stCxn id="3551" idx="0"/>
              <a:endCxn id="35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59" name="Google Shape;3559;p59"/>
          <p:cNvGrpSpPr/>
          <p:nvPr/>
        </p:nvGrpSpPr>
        <p:grpSpPr>
          <a:xfrm>
            <a:off x="6840198" y="2894250"/>
            <a:ext cx="1579035" cy="540873"/>
            <a:chOff x="6895650" y="3126697"/>
            <a:chExt cx="1436662" cy="492105"/>
          </a:xfrm>
        </p:grpSpPr>
        <p:sp>
          <p:nvSpPr>
            <p:cNvPr id="3560" name="Google Shape;356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5" name="Google Shape;3565;p59"/>
            <p:cNvGrpSpPr/>
            <p:nvPr/>
          </p:nvGrpSpPr>
          <p:grpSpPr>
            <a:xfrm>
              <a:off x="6995957" y="3335810"/>
              <a:ext cx="1230393" cy="71754"/>
              <a:chOff x="6995957" y="3287964"/>
              <a:chExt cx="1230393" cy="71754"/>
            </a:xfrm>
          </p:grpSpPr>
          <p:sp>
            <p:nvSpPr>
              <p:cNvPr id="3566" name="Google Shape;356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71" name="Google Shape;3571;p59"/>
          <p:cNvGrpSpPr/>
          <p:nvPr/>
        </p:nvGrpSpPr>
        <p:grpSpPr>
          <a:xfrm>
            <a:off x="6838780" y="3531013"/>
            <a:ext cx="1581862" cy="650625"/>
            <a:chOff x="6777990" y="3710194"/>
            <a:chExt cx="1646915" cy="677382"/>
          </a:xfrm>
        </p:grpSpPr>
        <p:grpSp>
          <p:nvGrpSpPr>
            <p:cNvPr id="3572" name="Google Shape;3572;p59"/>
            <p:cNvGrpSpPr/>
            <p:nvPr/>
          </p:nvGrpSpPr>
          <p:grpSpPr>
            <a:xfrm>
              <a:off x="6777990" y="3874492"/>
              <a:ext cx="411129" cy="513083"/>
              <a:chOff x="6777990" y="3874492"/>
              <a:chExt cx="411129" cy="513083"/>
            </a:xfrm>
          </p:grpSpPr>
          <p:cxnSp>
            <p:nvCxnSpPr>
              <p:cNvPr id="3573" name="Google Shape;357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4" name="Google Shape;357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5" name="Google Shape;3575;p59"/>
            <p:cNvGrpSpPr/>
            <p:nvPr/>
          </p:nvGrpSpPr>
          <p:grpSpPr>
            <a:xfrm>
              <a:off x="7188425" y="3710194"/>
              <a:ext cx="411123" cy="520535"/>
              <a:chOff x="7188425" y="3710194"/>
              <a:chExt cx="411123" cy="520535"/>
            </a:xfrm>
          </p:grpSpPr>
          <p:cxnSp>
            <p:nvCxnSpPr>
              <p:cNvPr id="3576" name="Google Shape;357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77" name="Google Shape;357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8" name="Google Shape;3578;p59"/>
            <p:cNvGrpSpPr/>
            <p:nvPr/>
          </p:nvGrpSpPr>
          <p:grpSpPr>
            <a:xfrm>
              <a:off x="7603341" y="3874492"/>
              <a:ext cx="411474" cy="513083"/>
              <a:chOff x="7603341" y="3874492"/>
              <a:chExt cx="411474" cy="513083"/>
            </a:xfrm>
          </p:grpSpPr>
          <p:cxnSp>
            <p:nvCxnSpPr>
              <p:cNvPr id="3579" name="Google Shape;357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0" name="Google Shape;358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81" name="Google Shape;3581;p59"/>
            <p:cNvGrpSpPr/>
            <p:nvPr/>
          </p:nvGrpSpPr>
          <p:grpSpPr>
            <a:xfrm>
              <a:off x="8013776" y="3722847"/>
              <a:ext cx="411129" cy="507881"/>
              <a:chOff x="8013776" y="3722847"/>
              <a:chExt cx="411129" cy="507881"/>
            </a:xfrm>
          </p:grpSpPr>
          <p:cxnSp>
            <p:nvCxnSpPr>
              <p:cNvPr id="3582" name="Google Shape;358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83" name="Google Shape;358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84" name="Google Shape;3584;p59"/>
          <p:cNvGrpSpPr/>
          <p:nvPr/>
        </p:nvGrpSpPr>
        <p:grpSpPr>
          <a:xfrm>
            <a:off x="5258295" y="2703853"/>
            <a:ext cx="1421889" cy="1020603"/>
            <a:chOff x="5190863" y="2824811"/>
            <a:chExt cx="1544860" cy="1108869"/>
          </a:xfrm>
        </p:grpSpPr>
        <p:grpSp>
          <p:nvGrpSpPr>
            <p:cNvPr id="3585" name="Google Shape;3585;p59"/>
            <p:cNvGrpSpPr/>
            <p:nvPr/>
          </p:nvGrpSpPr>
          <p:grpSpPr>
            <a:xfrm>
              <a:off x="5938695" y="3176919"/>
              <a:ext cx="685761" cy="404739"/>
              <a:chOff x="5938695" y="3176919"/>
              <a:chExt cx="685761" cy="404739"/>
            </a:xfrm>
          </p:grpSpPr>
          <p:grpSp>
            <p:nvGrpSpPr>
              <p:cNvPr id="3586" name="Google Shape;3586;p59"/>
              <p:cNvGrpSpPr/>
              <p:nvPr/>
            </p:nvGrpSpPr>
            <p:grpSpPr>
              <a:xfrm>
                <a:off x="5938695" y="3176919"/>
                <a:ext cx="685761" cy="404739"/>
                <a:chOff x="5938695" y="3176919"/>
                <a:chExt cx="685761" cy="404739"/>
              </a:xfrm>
            </p:grpSpPr>
            <p:sp>
              <p:nvSpPr>
                <p:cNvPr id="3587" name="Google Shape;358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0" name="Google Shape;3590;p59"/>
            <p:cNvGrpSpPr/>
            <p:nvPr/>
          </p:nvGrpSpPr>
          <p:grpSpPr>
            <a:xfrm>
              <a:off x="5305233" y="3176835"/>
              <a:ext cx="685971" cy="404655"/>
              <a:chOff x="5305233" y="3176835"/>
              <a:chExt cx="685971" cy="404655"/>
            </a:xfrm>
          </p:grpSpPr>
          <p:grpSp>
            <p:nvGrpSpPr>
              <p:cNvPr id="3591" name="Google Shape;3591;p59"/>
              <p:cNvGrpSpPr/>
              <p:nvPr/>
            </p:nvGrpSpPr>
            <p:grpSpPr>
              <a:xfrm>
                <a:off x="5305233" y="3176835"/>
                <a:ext cx="685971" cy="404655"/>
                <a:chOff x="5305233" y="3176835"/>
                <a:chExt cx="685971" cy="404655"/>
              </a:xfrm>
            </p:grpSpPr>
            <p:sp>
              <p:nvSpPr>
                <p:cNvPr id="3592" name="Google Shape;359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4" name="Google Shape;359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5" name="Google Shape;359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6" name="Google Shape;3596;p59"/>
            <p:cNvGrpSpPr/>
            <p:nvPr/>
          </p:nvGrpSpPr>
          <p:grpSpPr>
            <a:xfrm>
              <a:off x="5657361" y="2824811"/>
              <a:ext cx="1078361" cy="404655"/>
              <a:chOff x="5657361" y="2824811"/>
              <a:chExt cx="1078361" cy="404655"/>
            </a:xfrm>
          </p:grpSpPr>
          <p:grpSp>
            <p:nvGrpSpPr>
              <p:cNvPr id="3597" name="Google Shape;3597;p59"/>
              <p:cNvGrpSpPr/>
              <p:nvPr/>
            </p:nvGrpSpPr>
            <p:grpSpPr>
              <a:xfrm>
                <a:off x="5657361" y="2824811"/>
                <a:ext cx="1078361" cy="404655"/>
                <a:chOff x="5657361" y="2824811"/>
                <a:chExt cx="1078361" cy="404655"/>
              </a:xfrm>
            </p:grpSpPr>
            <p:grpSp>
              <p:nvGrpSpPr>
                <p:cNvPr id="3598" name="Google Shape;3598;p59"/>
                <p:cNvGrpSpPr/>
                <p:nvPr/>
              </p:nvGrpSpPr>
              <p:grpSpPr>
                <a:xfrm>
                  <a:off x="5938485" y="2824811"/>
                  <a:ext cx="797237" cy="404655"/>
                  <a:chOff x="5938485" y="2824811"/>
                  <a:chExt cx="797237" cy="404655"/>
                </a:xfrm>
              </p:grpSpPr>
              <p:sp>
                <p:nvSpPr>
                  <p:cNvPr id="3599" name="Google Shape;359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1" name="Google Shape;360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02" name="Google Shape;360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59"/>
            <p:cNvGrpSpPr/>
            <p:nvPr/>
          </p:nvGrpSpPr>
          <p:grpSpPr>
            <a:xfrm>
              <a:off x="5190863" y="3528942"/>
              <a:ext cx="1078026" cy="404739"/>
              <a:chOff x="5190863" y="3528942"/>
              <a:chExt cx="1078026" cy="404739"/>
            </a:xfrm>
          </p:grpSpPr>
          <p:sp>
            <p:nvSpPr>
              <p:cNvPr id="3604" name="Google Shape;360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5" name="Google Shape;3605;p59"/>
              <p:cNvGrpSpPr/>
              <p:nvPr/>
            </p:nvGrpSpPr>
            <p:grpSpPr>
              <a:xfrm>
                <a:off x="5190863" y="3528942"/>
                <a:ext cx="1078026" cy="404739"/>
                <a:chOff x="5190863" y="3528942"/>
                <a:chExt cx="1078026" cy="404739"/>
              </a:xfrm>
            </p:grpSpPr>
            <p:sp>
              <p:nvSpPr>
                <p:cNvPr id="3606" name="Google Shape;360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08" name="Google Shape;3608;p59"/>
          <p:cNvGrpSpPr/>
          <p:nvPr/>
        </p:nvGrpSpPr>
        <p:grpSpPr>
          <a:xfrm>
            <a:off x="724302" y="1268321"/>
            <a:ext cx="1086719" cy="879487"/>
            <a:chOff x="803162" y="1474292"/>
            <a:chExt cx="1086719" cy="879487"/>
          </a:xfrm>
        </p:grpSpPr>
        <p:grpSp>
          <p:nvGrpSpPr>
            <p:cNvPr id="3609" name="Google Shape;3609;p59"/>
            <p:cNvGrpSpPr/>
            <p:nvPr/>
          </p:nvGrpSpPr>
          <p:grpSpPr>
            <a:xfrm>
              <a:off x="803162" y="1625948"/>
              <a:ext cx="445856" cy="576579"/>
              <a:chOff x="803162" y="1625948"/>
              <a:chExt cx="445856" cy="576579"/>
            </a:xfrm>
          </p:grpSpPr>
          <p:sp>
            <p:nvSpPr>
              <p:cNvPr id="3610" name="Google Shape;361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1" name="Google Shape;3611;p59"/>
              <p:cNvGrpSpPr/>
              <p:nvPr/>
            </p:nvGrpSpPr>
            <p:grpSpPr>
              <a:xfrm>
                <a:off x="1056023" y="1625948"/>
                <a:ext cx="192995" cy="576579"/>
                <a:chOff x="1056023" y="1625948"/>
                <a:chExt cx="192995" cy="576579"/>
              </a:xfrm>
            </p:grpSpPr>
            <p:sp>
              <p:nvSpPr>
                <p:cNvPr id="3612" name="Google Shape;361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17" name="Google Shape;3617;p59"/>
            <p:cNvGrpSpPr/>
            <p:nvPr/>
          </p:nvGrpSpPr>
          <p:grpSpPr>
            <a:xfrm>
              <a:off x="1371406" y="1474292"/>
              <a:ext cx="518475" cy="879487"/>
              <a:chOff x="1398231" y="1474292"/>
              <a:chExt cx="518475" cy="879487"/>
            </a:xfrm>
          </p:grpSpPr>
          <p:grpSp>
            <p:nvGrpSpPr>
              <p:cNvPr id="3618" name="Google Shape;3618;p59"/>
              <p:cNvGrpSpPr/>
              <p:nvPr/>
            </p:nvGrpSpPr>
            <p:grpSpPr>
              <a:xfrm>
                <a:off x="1398231" y="1474292"/>
                <a:ext cx="518475" cy="341643"/>
                <a:chOff x="1398231" y="1474292"/>
                <a:chExt cx="518475" cy="341643"/>
              </a:xfrm>
            </p:grpSpPr>
            <p:sp>
              <p:nvSpPr>
                <p:cNvPr id="3619" name="Google Shape;361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0" name="Google Shape;3620;p59"/>
                <p:cNvGrpSpPr/>
                <p:nvPr/>
              </p:nvGrpSpPr>
              <p:grpSpPr>
                <a:xfrm>
                  <a:off x="1616453" y="1474292"/>
                  <a:ext cx="300253" cy="341643"/>
                  <a:chOff x="1616453" y="1475379"/>
                  <a:chExt cx="300253" cy="341643"/>
                </a:xfrm>
              </p:grpSpPr>
              <p:sp>
                <p:nvSpPr>
                  <p:cNvPr id="3621" name="Google Shape;362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8" name="Google Shape;3628;p59"/>
                  <p:cNvGrpSpPr/>
                  <p:nvPr/>
                </p:nvGrpSpPr>
                <p:grpSpPr>
                  <a:xfrm>
                    <a:off x="1839639" y="1475379"/>
                    <a:ext cx="77067" cy="341643"/>
                    <a:chOff x="1839639" y="1475379"/>
                    <a:chExt cx="77067" cy="341643"/>
                  </a:xfrm>
                </p:grpSpPr>
                <p:sp>
                  <p:nvSpPr>
                    <p:cNvPr id="3629" name="Google Shape;362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31" name="Google Shape;3631;p59"/>
              <p:cNvGrpSpPr/>
              <p:nvPr/>
            </p:nvGrpSpPr>
            <p:grpSpPr>
              <a:xfrm>
                <a:off x="1398451" y="2012951"/>
                <a:ext cx="518255" cy="340828"/>
                <a:chOff x="1398451" y="2012951"/>
                <a:chExt cx="518255" cy="340828"/>
              </a:xfrm>
            </p:grpSpPr>
            <p:sp>
              <p:nvSpPr>
                <p:cNvPr id="3632" name="Google Shape;363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3" name="Google Shape;3633;p59"/>
                <p:cNvGrpSpPr/>
                <p:nvPr/>
              </p:nvGrpSpPr>
              <p:grpSpPr>
                <a:xfrm>
                  <a:off x="1616453" y="2012951"/>
                  <a:ext cx="300253" cy="340828"/>
                  <a:chOff x="1616453" y="2013538"/>
                  <a:chExt cx="300253" cy="340828"/>
                </a:xfrm>
              </p:grpSpPr>
              <p:sp>
                <p:nvSpPr>
                  <p:cNvPr id="3634" name="Google Shape;363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1" name="Google Shape;3641;p59"/>
                  <p:cNvGrpSpPr/>
                  <p:nvPr/>
                </p:nvGrpSpPr>
                <p:grpSpPr>
                  <a:xfrm>
                    <a:off x="1839639" y="2013538"/>
                    <a:ext cx="77067" cy="340828"/>
                    <a:chOff x="1839639" y="2013538"/>
                    <a:chExt cx="77067" cy="340828"/>
                  </a:xfrm>
                </p:grpSpPr>
                <p:sp>
                  <p:nvSpPr>
                    <p:cNvPr id="3642" name="Google Shape;364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3644" name="Google Shape;3644;p59"/>
          <p:cNvGrpSpPr/>
          <p:nvPr/>
        </p:nvGrpSpPr>
        <p:grpSpPr>
          <a:xfrm>
            <a:off x="721126" y="3399508"/>
            <a:ext cx="1368681" cy="682918"/>
            <a:chOff x="724986" y="3605478"/>
            <a:chExt cx="1368681" cy="682918"/>
          </a:xfrm>
        </p:grpSpPr>
        <p:grpSp>
          <p:nvGrpSpPr>
            <p:cNvPr id="3645" name="Google Shape;3645;p59"/>
            <p:cNvGrpSpPr/>
            <p:nvPr/>
          </p:nvGrpSpPr>
          <p:grpSpPr>
            <a:xfrm>
              <a:off x="1289102" y="3823629"/>
              <a:ext cx="240442" cy="250435"/>
              <a:chOff x="-165066" y="3843615"/>
              <a:chExt cx="221259" cy="230455"/>
            </a:xfrm>
          </p:grpSpPr>
          <p:sp>
            <p:nvSpPr>
              <p:cNvPr id="3646" name="Google Shape;364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6" name="Google Shape;3666;p59"/>
            <p:cNvGrpSpPr/>
            <p:nvPr/>
          </p:nvGrpSpPr>
          <p:grpSpPr>
            <a:xfrm>
              <a:off x="724986" y="3605478"/>
              <a:ext cx="1368681" cy="682918"/>
              <a:chOff x="724986" y="3605478"/>
              <a:chExt cx="1368681" cy="682918"/>
            </a:xfrm>
          </p:grpSpPr>
          <p:grpSp>
            <p:nvGrpSpPr>
              <p:cNvPr id="3667" name="Google Shape;3667;p59"/>
              <p:cNvGrpSpPr/>
              <p:nvPr/>
            </p:nvGrpSpPr>
            <p:grpSpPr>
              <a:xfrm>
                <a:off x="1498221" y="4047614"/>
                <a:ext cx="529172" cy="240783"/>
                <a:chOff x="1498221" y="4047614"/>
                <a:chExt cx="529172" cy="240783"/>
              </a:xfrm>
            </p:grpSpPr>
            <p:grpSp>
              <p:nvGrpSpPr>
                <p:cNvPr id="3668" name="Google Shape;3668;p59"/>
                <p:cNvGrpSpPr/>
                <p:nvPr/>
              </p:nvGrpSpPr>
              <p:grpSpPr>
                <a:xfrm>
                  <a:off x="1826655" y="4224370"/>
                  <a:ext cx="200738" cy="25631"/>
                  <a:chOff x="1826655" y="4224370"/>
                  <a:chExt cx="200738" cy="25631"/>
                </a:xfrm>
              </p:grpSpPr>
              <p:sp>
                <p:nvSpPr>
                  <p:cNvPr id="3669" name="Google Shape;366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59"/>
                <p:cNvGrpSpPr/>
                <p:nvPr/>
              </p:nvGrpSpPr>
              <p:grpSpPr>
                <a:xfrm>
                  <a:off x="1498221" y="4047614"/>
                  <a:ext cx="328444" cy="240783"/>
                  <a:chOff x="1498221" y="4047614"/>
                  <a:chExt cx="328444" cy="240783"/>
                </a:xfrm>
              </p:grpSpPr>
              <p:sp>
                <p:nvSpPr>
                  <p:cNvPr id="3672" name="Google Shape;367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3" name="Google Shape;3673;p59"/>
                  <p:cNvGrpSpPr/>
                  <p:nvPr/>
                </p:nvGrpSpPr>
                <p:grpSpPr>
                  <a:xfrm>
                    <a:off x="1498221" y="4047614"/>
                    <a:ext cx="150566" cy="190416"/>
                    <a:chOff x="1498221" y="4047614"/>
                    <a:chExt cx="150566" cy="190416"/>
                  </a:xfrm>
                </p:grpSpPr>
                <p:sp>
                  <p:nvSpPr>
                    <p:cNvPr id="3674" name="Google Shape;367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676" name="Google Shape;3676;p59"/>
              <p:cNvGrpSpPr/>
              <p:nvPr/>
            </p:nvGrpSpPr>
            <p:grpSpPr>
              <a:xfrm>
                <a:off x="1560718" y="3800594"/>
                <a:ext cx="532948" cy="302090"/>
                <a:chOff x="1560718" y="3800594"/>
                <a:chExt cx="532948" cy="302090"/>
              </a:xfrm>
            </p:grpSpPr>
            <p:grpSp>
              <p:nvGrpSpPr>
                <p:cNvPr id="3677" name="Google Shape;3677;p59"/>
                <p:cNvGrpSpPr/>
                <p:nvPr/>
              </p:nvGrpSpPr>
              <p:grpSpPr>
                <a:xfrm>
                  <a:off x="1912179" y="3827344"/>
                  <a:ext cx="181487" cy="25631"/>
                  <a:chOff x="1912179" y="3827344"/>
                  <a:chExt cx="181487" cy="25631"/>
                </a:xfrm>
              </p:grpSpPr>
              <p:sp>
                <p:nvSpPr>
                  <p:cNvPr id="3678" name="Google Shape;367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0" name="Google Shape;3680;p59"/>
                <p:cNvGrpSpPr/>
                <p:nvPr/>
              </p:nvGrpSpPr>
              <p:grpSpPr>
                <a:xfrm>
                  <a:off x="1912179" y="4044505"/>
                  <a:ext cx="181487" cy="25622"/>
                  <a:chOff x="1912179" y="4044506"/>
                  <a:chExt cx="181487" cy="25622"/>
                </a:xfrm>
              </p:grpSpPr>
              <p:sp>
                <p:nvSpPr>
                  <p:cNvPr id="3681" name="Google Shape;368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3" name="Google Shape;3683;p59"/>
                <p:cNvGrpSpPr/>
                <p:nvPr/>
              </p:nvGrpSpPr>
              <p:grpSpPr>
                <a:xfrm>
                  <a:off x="1560718" y="3800594"/>
                  <a:ext cx="351472" cy="302090"/>
                  <a:chOff x="1560718" y="3800594"/>
                  <a:chExt cx="351472" cy="302090"/>
                </a:xfrm>
              </p:grpSpPr>
              <p:grpSp>
                <p:nvGrpSpPr>
                  <p:cNvPr id="3684" name="Google Shape;3684;p59"/>
                  <p:cNvGrpSpPr/>
                  <p:nvPr/>
                </p:nvGrpSpPr>
                <p:grpSpPr>
                  <a:xfrm>
                    <a:off x="1560718" y="3842857"/>
                    <a:ext cx="173586" cy="217131"/>
                    <a:chOff x="1560718" y="3842857"/>
                    <a:chExt cx="173586" cy="217131"/>
                  </a:xfrm>
                </p:grpSpPr>
                <p:sp>
                  <p:nvSpPr>
                    <p:cNvPr id="3685" name="Google Shape;368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8" name="Google Shape;368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690" name="Google Shape;369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1" name="Google Shape;3691;p59"/>
              <p:cNvGrpSpPr/>
              <p:nvPr/>
            </p:nvGrpSpPr>
            <p:grpSpPr>
              <a:xfrm>
                <a:off x="785350" y="3605478"/>
                <a:ext cx="535311" cy="249245"/>
                <a:chOff x="785350" y="3605478"/>
                <a:chExt cx="535311" cy="249245"/>
              </a:xfrm>
            </p:grpSpPr>
            <p:grpSp>
              <p:nvGrpSpPr>
                <p:cNvPr id="3692" name="Google Shape;3692;p59"/>
                <p:cNvGrpSpPr/>
                <p:nvPr/>
              </p:nvGrpSpPr>
              <p:grpSpPr>
                <a:xfrm>
                  <a:off x="785350" y="3605478"/>
                  <a:ext cx="376191" cy="102736"/>
                  <a:chOff x="785350" y="3605478"/>
                  <a:chExt cx="376191" cy="102736"/>
                </a:xfrm>
              </p:grpSpPr>
              <p:sp>
                <p:nvSpPr>
                  <p:cNvPr id="3693" name="Google Shape;369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59"/>
                <p:cNvGrpSpPr/>
                <p:nvPr/>
              </p:nvGrpSpPr>
              <p:grpSpPr>
                <a:xfrm>
                  <a:off x="1161530" y="3655851"/>
                  <a:ext cx="159131" cy="198872"/>
                  <a:chOff x="1161530" y="3655851"/>
                  <a:chExt cx="159131" cy="198872"/>
                </a:xfrm>
              </p:grpSpPr>
              <p:sp>
                <p:nvSpPr>
                  <p:cNvPr id="3697" name="Google Shape;369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99" name="Google Shape;3699;p59"/>
              <p:cNvGrpSpPr/>
              <p:nvPr/>
            </p:nvGrpSpPr>
            <p:grpSpPr>
              <a:xfrm>
                <a:off x="785350" y="4047614"/>
                <a:ext cx="535311" cy="240783"/>
                <a:chOff x="785350" y="4047614"/>
                <a:chExt cx="535311" cy="240783"/>
              </a:xfrm>
            </p:grpSpPr>
            <p:grpSp>
              <p:nvGrpSpPr>
                <p:cNvPr id="3700" name="Google Shape;3700;p59"/>
                <p:cNvGrpSpPr/>
                <p:nvPr/>
              </p:nvGrpSpPr>
              <p:grpSpPr>
                <a:xfrm>
                  <a:off x="1161636" y="4047614"/>
                  <a:ext cx="159025" cy="190415"/>
                  <a:chOff x="1161636" y="4047614"/>
                  <a:chExt cx="159025" cy="190415"/>
                </a:xfrm>
              </p:grpSpPr>
              <p:sp>
                <p:nvSpPr>
                  <p:cNvPr id="3701" name="Google Shape;370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3" name="Google Shape;3703;p59"/>
                <p:cNvGrpSpPr/>
                <p:nvPr/>
              </p:nvGrpSpPr>
              <p:grpSpPr>
                <a:xfrm>
                  <a:off x="785350" y="4185661"/>
                  <a:ext cx="376191" cy="102736"/>
                  <a:chOff x="785350" y="4185661"/>
                  <a:chExt cx="376191" cy="102736"/>
                </a:xfrm>
              </p:grpSpPr>
              <p:sp>
                <p:nvSpPr>
                  <p:cNvPr id="3704" name="Google Shape;370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07" name="Google Shape;3707;p59"/>
              <p:cNvGrpSpPr/>
              <p:nvPr/>
            </p:nvGrpSpPr>
            <p:grpSpPr>
              <a:xfrm>
                <a:off x="1501054" y="3605478"/>
                <a:ext cx="526340" cy="249240"/>
                <a:chOff x="1501054" y="3605478"/>
                <a:chExt cx="526340" cy="249240"/>
              </a:xfrm>
            </p:grpSpPr>
            <p:grpSp>
              <p:nvGrpSpPr>
                <p:cNvPr id="3708" name="Google Shape;3708;p59"/>
                <p:cNvGrpSpPr/>
                <p:nvPr/>
              </p:nvGrpSpPr>
              <p:grpSpPr>
                <a:xfrm>
                  <a:off x="1834208" y="3643867"/>
                  <a:ext cx="193185" cy="25622"/>
                  <a:chOff x="1834208" y="3643867"/>
                  <a:chExt cx="193185" cy="25622"/>
                </a:xfrm>
              </p:grpSpPr>
              <p:sp>
                <p:nvSpPr>
                  <p:cNvPr id="3709" name="Google Shape;370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1" name="Google Shape;3711;p59"/>
                <p:cNvGrpSpPr/>
                <p:nvPr/>
              </p:nvGrpSpPr>
              <p:grpSpPr>
                <a:xfrm>
                  <a:off x="1501054" y="3605478"/>
                  <a:ext cx="333165" cy="249240"/>
                  <a:chOff x="1501054" y="3605478"/>
                  <a:chExt cx="333165" cy="249240"/>
                </a:xfrm>
              </p:grpSpPr>
              <p:sp>
                <p:nvSpPr>
                  <p:cNvPr id="3712" name="Google Shape;371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3" name="Google Shape;3713;p59"/>
                  <p:cNvGrpSpPr/>
                  <p:nvPr/>
                </p:nvGrpSpPr>
                <p:grpSpPr>
                  <a:xfrm>
                    <a:off x="1501054" y="3655851"/>
                    <a:ext cx="155286" cy="198867"/>
                    <a:chOff x="1501054" y="3655851"/>
                    <a:chExt cx="155286" cy="198867"/>
                  </a:xfrm>
                </p:grpSpPr>
                <p:sp>
                  <p:nvSpPr>
                    <p:cNvPr id="3714" name="Google Shape;371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716" name="Google Shape;3716;p59"/>
              <p:cNvGrpSpPr/>
              <p:nvPr/>
            </p:nvGrpSpPr>
            <p:grpSpPr>
              <a:xfrm>
                <a:off x="724986" y="3800594"/>
                <a:ext cx="532950" cy="302090"/>
                <a:chOff x="724986" y="3800594"/>
                <a:chExt cx="532950" cy="302090"/>
              </a:xfrm>
            </p:grpSpPr>
            <p:grpSp>
              <p:nvGrpSpPr>
                <p:cNvPr id="3717" name="Google Shape;3717;p59"/>
                <p:cNvGrpSpPr/>
                <p:nvPr/>
              </p:nvGrpSpPr>
              <p:grpSpPr>
                <a:xfrm>
                  <a:off x="724986" y="4044367"/>
                  <a:ext cx="181314" cy="25626"/>
                  <a:chOff x="724986" y="4044367"/>
                  <a:chExt cx="181314" cy="25626"/>
                </a:xfrm>
              </p:grpSpPr>
              <p:sp>
                <p:nvSpPr>
                  <p:cNvPr id="3718" name="Google Shape;371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0" name="Google Shape;3720;p59"/>
                <p:cNvGrpSpPr/>
                <p:nvPr/>
              </p:nvGrpSpPr>
              <p:grpSpPr>
                <a:xfrm>
                  <a:off x="906290" y="3800594"/>
                  <a:ext cx="351646" cy="302090"/>
                  <a:chOff x="906290" y="3800594"/>
                  <a:chExt cx="351646" cy="302090"/>
                </a:xfrm>
              </p:grpSpPr>
              <p:grpSp>
                <p:nvGrpSpPr>
                  <p:cNvPr id="3721" name="Google Shape;3721;p59"/>
                  <p:cNvGrpSpPr/>
                  <p:nvPr/>
                </p:nvGrpSpPr>
                <p:grpSpPr>
                  <a:xfrm>
                    <a:off x="1084172" y="3842857"/>
                    <a:ext cx="173764" cy="217131"/>
                    <a:chOff x="1084172" y="3842857"/>
                    <a:chExt cx="173764" cy="217131"/>
                  </a:xfrm>
                </p:grpSpPr>
                <p:grpSp>
                  <p:nvGrpSpPr>
                    <p:cNvPr id="3722" name="Google Shape;3722;p59"/>
                    <p:cNvGrpSpPr/>
                    <p:nvPr/>
                  </p:nvGrpSpPr>
                  <p:grpSpPr>
                    <a:xfrm>
                      <a:off x="1156862" y="3936509"/>
                      <a:ext cx="101073" cy="25622"/>
                      <a:chOff x="1156862" y="3936509"/>
                      <a:chExt cx="101073" cy="25622"/>
                    </a:xfrm>
                  </p:grpSpPr>
                  <p:sp>
                    <p:nvSpPr>
                      <p:cNvPr id="3723" name="Google Shape;372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5" name="Google Shape;372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26" name="Google Shape;372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8" name="Google Shape;3728;p59"/>
                <p:cNvGrpSpPr/>
                <p:nvPr/>
              </p:nvGrpSpPr>
              <p:grpSpPr>
                <a:xfrm>
                  <a:off x="724986" y="3830189"/>
                  <a:ext cx="189533" cy="25626"/>
                  <a:chOff x="724986" y="3830189"/>
                  <a:chExt cx="189533" cy="25626"/>
                </a:xfrm>
              </p:grpSpPr>
              <p:sp>
                <p:nvSpPr>
                  <p:cNvPr id="3729" name="Google Shape;372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3731" name="Google Shape;3731;p59"/>
          <p:cNvGrpSpPr/>
          <p:nvPr/>
        </p:nvGrpSpPr>
        <p:grpSpPr>
          <a:xfrm>
            <a:off x="2249438" y="2249669"/>
            <a:ext cx="948701" cy="935378"/>
            <a:chOff x="2253298" y="2428317"/>
            <a:chExt cx="948701" cy="935378"/>
          </a:xfrm>
        </p:grpSpPr>
        <p:sp>
          <p:nvSpPr>
            <p:cNvPr id="3732" name="Google Shape;373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768" name="Shape 3768"/>
        <p:cNvGrpSpPr/>
        <p:nvPr/>
      </p:nvGrpSpPr>
      <p:grpSpPr>
        <a:xfrm>
          <a:off x="0" y="0"/>
          <a:ext cx="0" cy="0"/>
          <a:chOff x="0" y="0"/>
          <a:chExt cx="0" cy="0"/>
        </a:xfrm>
      </p:grpSpPr>
      <p:grpSp>
        <p:nvGrpSpPr>
          <p:cNvPr id="3769" name="Google Shape;3769;p60"/>
          <p:cNvGrpSpPr/>
          <p:nvPr/>
        </p:nvGrpSpPr>
        <p:grpSpPr>
          <a:xfrm>
            <a:off x="3339745" y="952988"/>
            <a:ext cx="2363393" cy="1017867"/>
            <a:chOff x="3292400" y="1219146"/>
            <a:chExt cx="2615240" cy="1110239"/>
          </a:xfrm>
        </p:grpSpPr>
        <p:sp>
          <p:nvSpPr>
            <p:cNvPr id="3770" name="Google Shape;377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71" name="Google Shape;377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72" name="Google Shape;377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JANUARY</a:t>
              </a:r>
              <a:endParaRPr sz="400">
                <a:solidFill>
                  <a:srgbClr val="FFFFFF"/>
                </a:solidFill>
              </a:endParaRPr>
            </a:p>
          </p:txBody>
        </p:sp>
        <p:sp>
          <p:nvSpPr>
            <p:cNvPr id="3773" name="Google Shape;377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FEBRUARY</a:t>
              </a:r>
              <a:endParaRPr sz="400">
                <a:solidFill>
                  <a:srgbClr val="FFFFFF"/>
                </a:solidFill>
              </a:endParaRPr>
            </a:p>
          </p:txBody>
        </p:sp>
        <p:sp>
          <p:nvSpPr>
            <p:cNvPr id="3774" name="Google Shape;377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MARCH</a:t>
              </a:r>
              <a:endParaRPr sz="400">
                <a:solidFill>
                  <a:srgbClr val="FFFFFF"/>
                </a:solidFill>
              </a:endParaRPr>
            </a:p>
          </p:txBody>
        </p:sp>
        <p:sp>
          <p:nvSpPr>
            <p:cNvPr id="3775" name="Google Shape;377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APRIL</a:t>
              </a:r>
              <a:endParaRPr sz="400">
                <a:solidFill>
                  <a:srgbClr val="FFFFFF"/>
                </a:solidFill>
              </a:endParaRPr>
            </a:p>
          </p:txBody>
        </p:sp>
        <p:sp>
          <p:nvSpPr>
            <p:cNvPr id="3776" name="Google Shape;377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MAY</a:t>
              </a:r>
              <a:endParaRPr sz="400">
                <a:solidFill>
                  <a:srgbClr val="FFFFFF"/>
                </a:solidFill>
              </a:endParaRPr>
            </a:p>
          </p:txBody>
        </p:sp>
        <p:sp>
          <p:nvSpPr>
            <p:cNvPr id="3777" name="Google Shape;377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400">
                  <a:solidFill>
                    <a:srgbClr val="FFFFFF"/>
                  </a:solidFill>
                </a:rPr>
                <a:t>JUNE</a:t>
              </a:r>
              <a:endParaRPr sz="400">
                <a:solidFill>
                  <a:srgbClr val="FFFFFF"/>
                </a:solidFill>
              </a:endParaRPr>
            </a:p>
          </p:txBody>
        </p:sp>
        <p:sp>
          <p:nvSpPr>
            <p:cNvPr id="3778" name="Google Shape;377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1</a:t>
              </a:r>
              <a:endParaRPr sz="400">
                <a:solidFill>
                  <a:srgbClr val="FFFFFF"/>
                </a:solidFill>
              </a:endParaRPr>
            </a:p>
          </p:txBody>
        </p:sp>
        <p:sp>
          <p:nvSpPr>
            <p:cNvPr id="3779" name="Google Shape;377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400">
                  <a:solidFill>
                    <a:srgbClr val="FFFFFF"/>
                  </a:solidFill>
                </a:rPr>
                <a:t>PHASE 2</a:t>
              </a:r>
              <a:endParaRPr sz="400">
                <a:solidFill>
                  <a:srgbClr val="FFFFFF"/>
                </a:solidFill>
              </a:endParaRPr>
            </a:p>
          </p:txBody>
        </p:sp>
        <p:sp>
          <p:nvSpPr>
            <p:cNvPr id="3780" name="Google Shape;378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1" name="Google Shape;378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sp>
          <p:nvSpPr>
            <p:cNvPr id="3782" name="Google Shape;378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1</a:t>
              </a:r>
              <a:endParaRPr sz="400">
                <a:solidFill>
                  <a:srgbClr val="FFFFFF"/>
                </a:solidFill>
              </a:endParaRPr>
            </a:p>
          </p:txBody>
        </p:sp>
        <p:sp>
          <p:nvSpPr>
            <p:cNvPr id="3783" name="Google Shape;378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400">
                  <a:solidFill>
                    <a:srgbClr val="FFFFFF"/>
                  </a:solidFill>
                </a:rPr>
                <a:t>Task 2</a:t>
              </a:r>
              <a:endParaRPr sz="400">
                <a:solidFill>
                  <a:srgbClr val="FFFFFF"/>
                </a:solidFill>
              </a:endParaRPr>
            </a:p>
          </p:txBody>
        </p:sp>
        <p:grpSp>
          <p:nvGrpSpPr>
            <p:cNvPr id="3784" name="Google Shape;3784;p60"/>
            <p:cNvGrpSpPr/>
            <p:nvPr/>
          </p:nvGrpSpPr>
          <p:grpSpPr>
            <a:xfrm>
              <a:off x="3748438" y="1378608"/>
              <a:ext cx="2159202" cy="903971"/>
              <a:chOff x="1683525" y="2179850"/>
              <a:chExt cx="4519050" cy="2134525"/>
            </a:xfrm>
          </p:grpSpPr>
          <p:sp>
            <p:nvSpPr>
              <p:cNvPr id="3785" name="Google Shape;378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8" name="Google Shape;378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9" name="Google Shape;378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0" name="Google Shape;379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1" name="Google Shape;379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2" name="Google Shape;379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3" name="Google Shape;379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4" name="Google Shape;379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5" name="Google Shape;379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96" name="Google Shape;379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97" name="Google Shape;3797;p60"/>
          <p:cNvGraphicFramePr/>
          <p:nvPr/>
        </p:nvGraphicFramePr>
        <p:xfrm>
          <a:off x="5935838" y="213046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3798" name="Google Shape;3798;p60"/>
          <p:cNvGrpSpPr/>
          <p:nvPr/>
        </p:nvGrpSpPr>
        <p:grpSpPr>
          <a:xfrm>
            <a:off x="5935948" y="3189058"/>
            <a:ext cx="2496964" cy="1001454"/>
            <a:chOff x="1919611" y="789980"/>
            <a:chExt cx="1474179" cy="606868"/>
          </a:xfrm>
        </p:grpSpPr>
        <p:cxnSp>
          <p:nvCxnSpPr>
            <p:cNvPr id="3799" name="Google Shape;379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0" name="Google Shape;380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01" name="Google Shape;380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02" name="Google Shape;3802;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JANUARY</a:t>
              </a:r>
              <a:endParaRPr sz="400">
                <a:solidFill>
                  <a:srgbClr val="E3E9ED"/>
                </a:solidFill>
              </a:endParaRPr>
            </a:p>
          </p:txBody>
        </p:sp>
        <p:sp>
          <p:nvSpPr>
            <p:cNvPr id="3803" name="Google Shape;3803;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FEBRUARY</a:t>
              </a:r>
              <a:endParaRPr sz="400">
                <a:solidFill>
                  <a:srgbClr val="E3E9ED"/>
                </a:solidFill>
              </a:endParaRPr>
            </a:p>
          </p:txBody>
        </p:sp>
        <p:sp>
          <p:nvSpPr>
            <p:cNvPr id="3804" name="Google Shape;3804;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MARCH</a:t>
              </a:r>
              <a:endParaRPr sz="400">
                <a:solidFill>
                  <a:srgbClr val="E3E9ED"/>
                </a:solidFill>
              </a:endParaRPr>
            </a:p>
          </p:txBody>
        </p:sp>
        <p:sp>
          <p:nvSpPr>
            <p:cNvPr id="3805" name="Google Shape;3805;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GB" sz="400">
                  <a:solidFill>
                    <a:srgbClr val="E3E9ED"/>
                  </a:solidFill>
                </a:rPr>
                <a:t>APRIL</a:t>
              </a:r>
              <a:endParaRPr sz="400">
                <a:solidFill>
                  <a:srgbClr val="E3E9ED"/>
                </a:solidFill>
              </a:endParaRPr>
            </a:p>
          </p:txBody>
        </p:sp>
        <p:sp>
          <p:nvSpPr>
            <p:cNvPr id="3806" name="Google Shape;380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GB" sz="400">
                  <a:solidFill>
                    <a:srgbClr val="E3E9ED"/>
                  </a:solidFill>
                </a:rPr>
                <a:t>PHASE 1</a:t>
              </a:r>
              <a:endParaRPr sz="400">
                <a:solidFill>
                  <a:srgbClr val="E3E9ED"/>
                </a:solidFill>
              </a:endParaRPr>
            </a:p>
          </p:txBody>
        </p:sp>
        <p:sp>
          <p:nvSpPr>
            <p:cNvPr id="3813" name="Google Shape;3813;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1</a:t>
              </a:r>
              <a:endParaRPr sz="400">
                <a:solidFill>
                  <a:srgbClr val="E3E9ED"/>
                </a:solidFill>
              </a:endParaRPr>
            </a:p>
          </p:txBody>
        </p:sp>
        <p:sp>
          <p:nvSpPr>
            <p:cNvPr id="3814" name="Google Shape;3814;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GB" sz="400">
                  <a:solidFill>
                    <a:srgbClr val="E3E9ED"/>
                  </a:solidFill>
                </a:rPr>
                <a:t>Task 2</a:t>
              </a:r>
              <a:endParaRPr sz="400">
                <a:solidFill>
                  <a:srgbClr val="E3E9ED"/>
                </a:solidFill>
              </a:endParaRPr>
            </a:p>
          </p:txBody>
        </p:sp>
        <p:sp>
          <p:nvSpPr>
            <p:cNvPr id="3815" name="Google Shape;381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60"/>
          <p:cNvGrpSpPr/>
          <p:nvPr/>
        </p:nvGrpSpPr>
        <p:grpSpPr>
          <a:xfrm>
            <a:off x="712562" y="998017"/>
            <a:ext cx="2394370" cy="976502"/>
            <a:chOff x="749309" y="1112739"/>
            <a:chExt cx="2371603" cy="976502"/>
          </a:xfrm>
        </p:grpSpPr>
        <p:sp>
          <p:nvSpPr>
            <p:cNvPr id="3817" name="Google Shape;381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849" name="Google Shape;3849;p60"/>
          <p:cNvGraphicFramePr/>
          <p:nvPr/>
        </p:nvGraphicFramePr>
        <p:xfrm>
          <a:off x="5935863" y="996311"/>
          <a:ext cx="3000000" cy="3000000"/>
        </p:xfrm>
        <a:graphic>
          <a:graphicData uri="http://schemas.openxmlformats.org/drawingml/2006/table">
            <a:tbl>
              <a:tblPr>
                <a:noFill/>
                <a:tableStyleId>{3705B4D3-1A3C-46D3-9B5D-2E3A499F1FC1}</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3850" name="Google Shape;3850;p60"/>
          <p:cNvGraphicFramePr/>
          <p:nvPr/>
        </p:nvGraphicFramePr>
        <p:xfrm>
          <a:off x="3342575" y="2130461"/>
          <a:ext cx="3000000" cy="3000000"/>
        </p:xfrm>
        <a:graphic>
          <a:graphicData uri="http://schemas.openxmlformats.org/drawingml/2006/table">
            <a:tbl>
              <a:tblPr>
                <a:noFill/>
                <a:tableStyleId>{3705B4D3-1A3C-46D3-9B5D-2E3A499F1FC1}</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51" name="Google Shape;3851;p60"/>
          <p:cNvGrpSpPr/>
          <p:nvPr/>
        </p:nvGrpSpPr>
        <p:grpSpPr>
          <a:xfrm>
            <a:off x="4086505" y="2517104"/>
            <a:ext cx="1517436" cy="74460"/>
            <a:chOff x="3980086" y="2804397"/>
            <a:chExt cx="1227600" cy="66900"/>
          </a:xfrm>
        </p:grpSpPr>
        <p:sp>
          <p:nvSpPr>
            <p:cNvPr id="3852" name="Google Shape;385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4" name="Google Shape;3854;p60"/>
          <p:cNvGrpSpPr/>
          <p:nvPr/>
        </p:nvGrpSpPr>
        <p:grpSpPr>
          <a:xfrm>
            <a:off x="4711569" y="2809692"/>
            <a:ext cx="892956" cy="74460"/>
            <a:chOff x="3980086" y="2804397"/>
            <a:chExt cx="1227600" cy="66900"/>
          </a:xfrm>
        </p:grpSpPr>
        <p:sp>
          <p:nvSpPr>
            <p:cNvPr id="3855" name="Google Shape;385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60"/>
          <p:cNvGrpSpPr/>
          <p:nvPr/>
        </p:nvGrpSpPr>
        <p:grpSpPr>
          <a:xfrm>
            <a:off x="3344661" y="3168575"/>
            <a:ext cx="2363244" cy="1005943"/>
            <a:chOff x="3358415" y="3361302"/>
            <a:chExt cx="2363244" cy="1024695"/>
          </a:xfrm>
        </p:grpSpPr>
        <p:grpSp>
          <p:nvGrpSpPr>
            <p:cNvPr id="3858" name="Google Shape;3858;p60"/>
            <p:cNvGrpSpPr/>
            <p:nvPr/>
          </p:nvGrpSpPr>
          <p:grpSpPr>
            <a:xfrm>
              <a:off x="3358415" y="3361302"/>
              <a:ext cx="441300" cy="1024695"/>
              <a:chOff x="3358415" y="3361302"/>
              <a:chExt cx="441300" cy="1024695"/>
            </a:xfrm>
          </p:grpSpPr>
          <p:sp>
            <p:nvSpPr>
              <p:cNvPr id="3859" name="Google Shape;385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60"/>
            <p:cNvGrpSpPr/>
            <p:nvPr/>
          </p:nvGrpSpPr>
          <p:grpSpPr>
            <a:xfrm>
              <a:off x="3838901" y="3361302"/>
              <a:ext cx="441300" cy="1024695"/>
              <a:chOff x="3838901" y="3361302"/>
              <a:chExt cx="441300" cy="1024695"/>
            </a:xfrm>
          </p:grpSpPr>
          <p:sp>
            <p:nvSpPr>
              <p:cNvPr id="3866" name="Google Shape;386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2" name="Google Shape;3872;p60"/>
            <p:cNvGrpSpPr/>
            <p:nvPr/>
          </p:nvGrpSpPr>
          <p:grpSpPr>
            <a:xfrm>
              <a:off x="4319387" y="3361302"/>
              <a:ext cx="441300" cy="1024695"/>
              <a:chOff x="4319387" y="3361302"/>
              <a:chExt cx="441300" cy="1024695"/>
            </a:xfrm>
          </p:grpSpPr>
          <p:sp>
            <p:nvSpPr>
              <p:cNvPr id="3873" name="Google Shape;387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9" name="Google Shape;3879;p60"/>
            <p:cNvGrpSpPr/>
            <p:nvPr/>
          </p:nvGrpSpPr>
          <p:grpSpPr>
            <a:xfrm>
              <a:off x="4799873" y="3361302"/>
              <a:ext cx="441300" cy="1024695"/>
              <a:chOff x="4799873" y="3361302"/>
              <a:chExt cx="441300" cy="1024695"/>
            </a:xfrm>
          </p:grpSpPr>
          <p:sp>
            <p:nvSpPr>
              <p:cNvPr id="3880" name="Google Shape;388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6" name="Google Shape;3886;p60"/>
            <p:cNvGrpSpPr/>
            <p:nvPr/>
          </p:nvGrpSpPr>
          <p:grpSpPr>
            <a:xfrm>
              <a:off x="5280360" y="3361302"/>
              <a:ext cx="441300" cy="1024695"/>
              <a:chOff x="5280360" y="3361302"/>
              <a:chExt cx="441300" cy="1024695"/>
            </a:xfrm>
          </p:grpSpPr>
          <p:sp>
            <p:nvSpPr>
              <p:cNvPr id="3887" name="Google Shape;388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3893" name="Google Shape;3893;p60"/>
          <p:cNvGraphicFramePr/>
          <p:nvPr/>
        </p:nvGraphicFramePr>
        <p:xfrm>
          <a:off x="711088" y="2130461"/>
          <a:ext cx="3000000" cy="3000000"/>
        </p:xfrm>
        <a:graphic>
          <a:graphicData uri="http://schemas.openxmlformats.org/drawingml/2006/table">
            <a:tbl>
              <a:tblPr>
                <a:noFill/>
                <a:tableStyleId>{3705B4D3-1A3C-46D3-9B5D-2E3A499F1FC1}</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3894" name="Google Shape;3894;p60"/>
          <p:cNvGrpSpPr/>
          <p:nvPr/>
        </p:nvGrpSpPr>
        <p:grpSpPr>
          <a:xfrm>
            <a:off x="712613" y="3180186"/>
            <a:ext cx="2403614" cy="1005900"/>
            <a:chOff x="726450" y="3372825"/>
            <a:chExt cx="2403614" cy="1005900"/>
          </a:xfrm>
        </p:grpSpPr>
        <p:grpSp>
          <p:nvGrpSpPr>
            <p:cNvPr id="3895" name="Google Shape;3895;p60"/>
            <p:cNvGrpSpPr/>
            <p:nvPr/>
          </p:nvGrpSpPr>
          <p:grpSpPr>
            <a:xfrm>
              <a:off x="726450" y="3696000"/>
              <a:ext cx="2403614" cy="500898"/>
              <a:chOff x="726450" y="3696000"/>
              <a:chExt cx="2403614" cy="500898"/>
            </a:xfrm>
          </p:grpSpPr>
          <p:sp>
            <p:nvSpPr>
              <p:cNvPr id="3896" name="Google Shape;389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97" name="Google Shape;389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98" name="Google Shape;3898;p60"/>
            <p:cNvGrpSpPr/>
            <p:nvPr/>
          </p:nvGrpSpPr>
          <p:grpSpPr>
            <a:xfrm>
              <a:off x="1348050" y="3372825"/>
              <a:ext cx="1720425" cy="1005900"/>
              <a:chOff x="1348050" y="3372825"/>
              <a:chExt cx="1720425" cy="1005900"/>
            </a:xfrm>
          </p:grpSpPr>
          <p:sp>
            <p:nvSpPr>
              <p:cNvPr id="3899" name="Google Shape;389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0" name="Google Shape;390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1" name="Google Shape;390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2" name="Google Shape;390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03" name="Google Shape;390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04" name="Google Shape;3904;p60"/>
            <p:cNvGrpSpPr/>
            <p:nvPr/>
          </p:nvGrpSpPr>
          <p:grpSpPr>
            <a:xfrm>
              <a:off x="1455707" y="3731058"/>
              <a:ext cx="1491150" cy="417657"/>
              <a:chOff x="1455707" y="3731058"/>
              <a:chExt cx="1491150" cy="417657"/>
            </a:xfrm>
          </p:grpSpPr>
          <p:grpSp>
            <p:nvGrpSpPr>
              <p:cNvPr id="3905" name="Google Shape;3905;p60"/>
              <p:cNvGrpSpPr/>
              <p:nvPr/>
            </p:nvGrpSpPr>
            <p:grpSpPr>
              <a:xfrm>
                <a:off x="1472938" y="3745828"/>
                <a:ext cx="72126" cy="53788"/>
                <a:chOff x="1472938" y="3745828"/>
                <a:chExt cx="72126" cy="53788"/>
              </a:xfrm>
            </p:grpSpPr>
            <p:sp>
              <p:nvSpPr>
                <p:cNvPr id="3906" name="Google Shape;390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60"/>
              <p:cNvGrpSpPr/>
              <p:nvPr/>
            </p:nvGrpSpPr>
            <p:grpSpPr>
              <a:xfrm>
                <a:off x="1819181" y="4089633"/>
                <a:ext cx="72126" cy="53788"/>
                <a:chOff x="1819181" y="4089633"/>
                <a:chExt cx="72126" cy="53788"/>
              </a:xfrm>
            </p:grpSpPr>
            <p:sp>
              <p:nvSpPr>
                <p:cNvPr id="3909" name="Google Shape;390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60"/>
              <p:cNvGrpSpPr/>
              <p:nvPr/>
            </p:nvGrpSpPr>
            <p:grpSpPr>
              <a:xfrm>
                <a:off x="1455707" y="4084171"/>
                <a:ext cx="64321" cy="64544"/>
                <a:chOff x="1455707" y="4084171"/>
                <a:chExt cx="64321" cy="64544"/>
              </a:xfrm>
            </p:grpSpPr>
            <p:sp>
              <p:nvSpPr>
                <p:cNvPr id="3912" name="Google Shape;391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60"/>
              <p:cNvGrpSpPr/>
              <p:nvPr/>
            </p:nvGrpSpPr>
            <p:grpSpPr>
              <a:xfrm>
                <a:off x="1818610" y="3731058"/>
                <a:ext cx="64321" cy="64544"/>
                <a:chOff x="1818610" y="3731058"/>
                <a:chExt cx="64321" cy="64544"/>
              </a:xfrm>
            </p:grpSpPr>
            <p:sp>
              <p:nvSpPr>
                <p:cNvPr id="3915" name="Google Shape;391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60"/>
              <p:cNvGrpSpPr/>
              <p:nvPr/>
            </p:nvGrpSpPr>
            <p:grpSpPr>
              <a:xfrm>
                <a:off x="2172491" y="4089633"/>
                <a:ext cx="72126" cy="53788"/>
                <a:chOff x="2172491" y="4089633"/>
                <a:chExt cx="72126" cy="53788"/>
              </a:xfrm>
            </p:grpSpPr>
            <p:sp>
              <p:nvSpPr>
                <p:cNvPr id="3918" name="Google Shape;391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60"/>
              <p:cNvGrpSpPr/>
              <p:nvPr/>
            </p:nvGrpSpPr>
            <p:grpSpPr>
              <a:xfrm>
                <a:off x="2171920" y="3731058"/>
                <a:ext cx="64321" cy="64544"/>
                <a:chOff x="2171920" y="3731058"/>
                <a:chExt cx="64321" cy="64544"/>
              </a:xfrm>
            </p:grpSpPr>
            <p:sp>
              <p:nvSpPr>
                <p:cNvPr id="3921" name="Google Shape;392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60"/>
              <p:cNvGrpSpPr/>
              <p:nvPr/>
            </p:nvGrpSpPr>
            <p:grpSpPr>
              <a:xfrm>
                <a:off x="2874730" y="3745828"/>
                <a:ext cx="72126" cy="53788"/>
                <a:chOff x="2874730" y="3745828"/>
                <a:chExt cx="72126" cy="53788"/>
              </a:xfrm>
            </p:grpSpPr>
            <p:sp>
              <p:nvSpPr>
                <p:cNvPr id="3924" name="Google Shape;392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60"/>
              <p:cNvGrpSpPr/>
              <p:nvPr/>
            </p:nvGrpSpPr>
            <p:grpSpPr>
              <a:xfrm>
                <a:off x="2878589" y="4081481"/>
                <a:ext cx="64321" cy="64544"/>
                <a:chOff x="2878589" y="4081481"/>
                <a:chExt cx="64321" cy="64544"/>
              </a:xfrm>
            </p:grpSpPr>
            <p:sp>
              <p:nvSpPr>
                <p:cNvPr id="3927" name="Google Shape;392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9" name="Google Shape;3929;p60"/>
              <p:cNvGrpSpPr/>
              <p:nvPr/>
            </p:nvGrpSpPr>
            <p:grpSpPr>
              <a:xfrm>
                <a:off x="2525796" y="4089633"/>
                <a:ext cx="72126" cy="53788"/>
                <a:chOff x="2525796" y="4089633"/>
                <a:chExt cx="72126" cy="53788"/>
              </a:xfrm>
            </p:grpSpPr>
            <p:sp>
              <p:nvSpPr>
                <p:cNvPr id="3930" name="Google Shape;393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2" name="Google Shape;3932;p60"/>
              <p:cNvGrpSpPr/>
              <p:nvPr/>
            </p:nvGrpSpPr>
            <p:grpSpPr>
              <a:xfrm>
                <a:off x="2525225" y="3731058"/>
                <a:ext cx="64321" cy="64544"/>
                <a:chOff x="2525225" y="3731058"/>
                <a:chExt cx="64321" cy="64544"/>
              </a:xfrm>
            </p:grpSpPr>
            <p:sp>
              <p:nvSpPr>
                <p:cNvPr id="3933" name="Google Shape;393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938" name="Shape 3938"/>
        <p:cNvGrpSpPr/>
        <p:nvPr/>
      </p:nvGrpSpPr>
      <p:grpSpPr>
        <a:xfrm>
          <a:off x="0" y="0"/>
          <a:ext cx="0" cy="0"/>
          <a:chOff x="0" y="0"/>
          <a:chExt cx="0" cy="0"/>
        </a:xfrm>
      </p:grpSpPr>
      <p:grpSp>
        <p:nvGrpSpPr>
          <p:cNvPr id="3939" name="Google Shape;3939;p61"/>
          <p:cNvGrpSpPr/>
          <p:nvPr/>
        </p:nvGrpSpPr>
        <p:grpSpPr>
          <a:xfrm>
            <a:off x="5780153" y="1859606"/>
            <a:ext cx="671400" cy="674856"/>
            <a:chOff x="5780148" y="1859605"/>
            <a:chExt cx="671400" cy="674856"/>
          </a:xfrm>
        </p:grpSpPr>
        <p:sp>
          <p:nvSpPr>
            <p:cNvPr id="3940" name="Google Shape;3940;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4" name="Google Shape;3944;p61"/>
          <p:cNvGrpSpPr/>
          <p:nvPr/>
        </p:nvGrpSpPr>
        <p:grpSpPr>
          <a:xfrm>
            <a:off x="716996" y="971307"/>
            <a:ext cx="845921" cy="690752"/>
            <a:chOff x="732428" y="1198513"/>
            <a:chExt cx="845921" cy="690752"/>
          </a:xfrm>
        </p:grpSpPr>
        <p:grpSp>
          <p:nvGrpSpPr>
            <p:cNvPr id="3945" name="Google Shape;3945;p61"/>
            <p:cNvGrpSpPr/>
            <p:nvPr/>
          </p:nvGrpSpPr>
          <p:grpSpPr>
            <a:xfrm>
              <a:off x="823030" y="1198513"/>
              <a:ext cx="755319" cy="690752"/>
              <a:chOff x="823030" y="1198513"/>
              <a:chExt cx="755319" cy="690752"/>
            </a:xfrm>
          </p:grpSpPr>
          <p:sp>
            <p:nvSpPr>
              <p:cNvPr id="3946" name="Google Shape;3946;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8" name="Google Shape;3948;p61"/>
            <p:cNvGrpSpPr/>
            <p:nvPr/>
          </p:nvGrpSpPr>
          <p:grpSpPr>
            <a:xfrm>
              <a:off x="732428" y="1239937"/>
              <a:ext cx="739912" cy="607886"/>
              <a:chOff x="732428" y="1239937"/>
              <a:chExt cx="739912" cy="607886"/>
            </a:xfrm>
          </p:grpSpPr>
          <p:sp>
            <p:nvSpPr>
              <p:cNvPr id="3949" name="Google Shape;3949;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1" name="Google Shape;3951;p61"/>
            <p:cNvGrpSpPr/>
            <p:nvPr/>
          </p:nvGrpSpPr>
          <p:grpSpPr>
            <a:xfrm>
              <a:off x="732428" y="1277018"/>
              <a:ext cx="702832" cy="533758"/>
              <a:chOff x="732428" y="1277018"/>
              <a:chExt cx="702832" cy="533758"/>
            </a:xfrm>
          </p:grpSpPr>
          <p:sp>
            <p:nvSpPr>
              <p:cNvPr id="3952" name="Google Shape;3952;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61"/>
            <p:cNvGrpSpPr/>
            <p:nvPr/>
          </p:nvGrpSpPr>
          <p:grpSpPr>
            <a:xfrm>
              <a:off x="931170" y="1306653"/>
              <a:ext cx="647179" cy="474455"/>
              <a:chOff x="931170" y="1306653"/>
              <a:chExt cx="647179" cy="474455"/>
            </a:xfrm>
          </p:grpSpPr>
          <p:sp>
            <p:nvSpPr>
              <p:cNvPr id="3955" name="Google Shape;3955;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7" name="Google Shape;3957;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8" name="Google Shape;3958;p61"/>
          <p:cNvGrpSpPr/>
          <p:nvPr/>
        </p:nvGrpSpPr>
        <p:grpSpPr>
          <a:xfrm>
            <a:off x="3948605" y="971313"/>
            <a:ext cx="634656" cy="699982"/>
            <a:chOff x="5985650" y="2860025"/>
            <a:chExt cx="1396075" cy="1539775"/>
          </a:xfrm>
        </p:grpSpPr>
        <p:sp>
          <p:nvSpPr>
            <p:cNvPr id="3959" name="Google Shape;3959;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1" name="Google Shape;3991;p61"/>
          <p:cNvGrpSpPr/>
          <p:nvPr/>
        </p:nvGrpSpPr>
        <p:grpSpPr>
          <a:xfrm>
            <a:off x="4704254" y="971307"/>
            <a:ext cx="725845" cy="699975"/>
            <a:chOff x="4249973" y="1201875"/>
            <a:chExt cx="1958568" cy="1888762"/>
          </a:xfrm>
        </p:grpSpPr>
        <p:sp>
          <p:nvSpPr>
            <p:cNvPr id="3992" name="Google Shape;3992;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93" name="Google Shape;3993;p61"/>
            <p:cNvGrpSpPr/>
            <p:nvPr/>
          </p:nvGrpSpPr>
          <p:grpSpPr>
            <a:xfrm>
              <a:off x="5853086" y="1789142"/>
              <a:ext cx="355454" cy="1048099"/>
              <a:chOff x="5576108" y="2016725"/>
              <a:chExt cx="565200" cy="1666560"/>
            </a:xfrm>
          </p:grpSpPr>
          <p:sp>
            <p:nvSpPr>
              <p:cNvPr id="3994" name="Google Shape;3994;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5" name="Google Shape;3995;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6" name="Google Shape;3996;p61"/>
            <p:cNvGrpSpPr/>
            <p:nvPr/>
          </p:nvGrpSpPr>
          <p:grpSpPr>
            <a:xfrm>
              <a:off x="4869455" y="2691676"/>
              <a:ext cx="1013897" cy="398961"/>
              <a:chOff x="4012057" y="3451825"/>
              <a:chExt cx="1612175" cy="634379"/>
            </a:xfrm>
          </p:grpSpPr>
          <p:sp>
            <p:nvSpPr>
              <p:cNvPr id="3997" name="Google Shape;3997;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3998" name="Google Shape;3998;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9" name="Google Shape;3999;p61"/>
            <p:cNvGrpSpPr/>
            <p:nvPr/>
          </p:nvGrpSpPr>
          <p:grpSpPr>
            <a:xfrm>
              <a:off x="4276937" y="2155961"/>
              <a:ext cx="651965" cy="891358"/>
              <a:chOff x="3069908" y="2599997"/>
              <a:chExt cx="1036675" cy="1417328"/>
            </a:xfrm>
          </p:grpSpPr>
          <p:sp>
            <p:nvSpPr>
              <p:cNvPr id="4000" name="Google Shape;4000;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1" name="Google Shape;4001;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2" name="Google Shape;4002;p61"/>
            <p:cNvGrpSpPr/>
            <p:nvPr/>
          </p:nvGrpSpPr>
          <p:grpSpPr>
            <a:xfrm>
              <a:off x="5054918" y="1201875"/>
              <a:ext cx="999548" cy="602711"/>
              <a:chOff x="4306958" y="1082925"/>
              <a:chExt cx="1589359" cy="958358"/>
            </a:xfrm>
          </p:grpSpPr>
          <p:sp>
            <p:nvSpPr>
              <p:cNvPr id="4003" name="Google Shape;4003;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4" name="Google Shape;4004;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5" name="Google Shape;4005;p61"/>
            <p:cNvGrpSpPr/>
            <p:nvPr/>
          </p:nvGrpSpPr>
          <p:grpSpPr>
            <a:xfrm>
              <a:off x="4249973" y="1303451"/>
              <a:ext cx="799317" cy="841334"/>
              <a:chOff x="3027033" y="1244439"/>
              <a:chExt cx="1270977" cy="1337786"/>
            </a:xfrm>
          </p:grpSpPr>
          <p:sp>
            <p:nvSpPr>
              <p:cNvPr id="4006" name="Google Shape;4006;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4007" name="Google Shape;4007;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8" name="Google Shape;4008;p61"/>
          <p:cNvGrpSpPr/>
          <p:nvPr/>
        </p:nvGrpSpPr>
        <p:grpSpPr>
          <a:xfrm>
            <a:off x="4057119" y="1858087"/>
            <a:ext cx="750769" cy="683784"/>
            <a:chOff x="4204684" y="2104422"/>
            <a:chExt cx="699822" cy="637382"/>
          </a:xfrm>
        </p:grpSpPr>
        <p:grpSp>
          <p:nvGrpSpPr>
            <p:cNvPr id="4009" name="Google Shape;4009;p61"/>
            <p:cNvGrpSpPr/>
            <p:nvPr/>
          </p:nvGrpSpPr>
          <p:grpSpPr>
            <a:xfrm>
              <a:off x="4204684" y="2430067"/>
              <a:ext cx="342957" cy="311738"/>
              <a:chOff x="4204684" y="2430067"/>
              <a:chExt cx="342957" cy="311738"/>
            </a:xfrm>
          </p:grpSpPr>
          <p:sp>
            <p:nvSpPr>
              <p:cNvPr id="4010" name="Google Shape;4010;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61"/>
            <p:cNvGrpSpPr/>
            <p:nvPr/>
          </p:nvGrpSpPr>
          <p:grpSpPr>
            <a:xfrm>
              <a:off x="4561586" y="2430067"/>
              <a:ext cx="342920" cy="311738"/>
              <a:chOff x="4561586" y="2430067"/>
              <a:chExt cx="342920" cy="311738"/>
            </a:xfrm>
          </p:grpSpPr>
          <p:sp>
            <p:nvSpPr>
              <p:cNvPr id="4013" name="Google Shape;4013;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5" name="Google Shape;4015;p61"/>
            <p:cNvGrpSpPr/>
            <p:nvPr/>
          </p:nvGrpSpPr>
          <p:grpSpPr>
            <a:xfrm>
              <a:off x="4561586" y="2104422"/>
              <a:ext cx="342920" cy="311738"/>
              <a:chOff x="4561586" y="2104422"/>
              <a:chExt cx="342920" cy="311738"/>
            </a:xfrm>
          </p:grpSpPr>
          <p:sp>
            <p:nvSpPr>
              <p:cNvPr id="4016" name="Google Shape;4016;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8" name="Google Shape;4018;p61"/>
            <p:cNvGrpSpPr/>
            <p:nvPr/>
          </p:nvGrpSpPr>
          <p:grpSpPr>
            <a:xfrm>
              <a:off x="4204684" y="2104422"/>
              <a:ext cx="342957" cy="311664"/>
              <a:chOff x="4204684" y="2104422"/>
              <a:chExt cx="342957" cy="311664"/>
            </a:xfrm>
          </p:grpSpPr>
          <p:sp>
            <p:nvSpPr>
              <p:cNvPr id="4019" name="Google Shape;4019;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21" name="Google Shape;4021;p61"/>
          <p:cNvGrpSpPr/>
          <p:nvPr/>
        </p:nvGrpSpPr>
        <p:grpSpPr>
          <a:xfrm>
            <a:off x="5521552" y="971301"/>
            <a:ext cx="660591" cy="688867"/>
            <a:chOff x="5830645" y="1267368"/>
            <a:chExt cx="530340" cy="553040"/>
          </a:xfrm>
        </p:grpSpPr>
        <p:sp>
          <p:nvSpPr>
            <p:cNvPr id="4022" name="Google Shape;4022;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3" name="Google Shape;4023;p61"/>
            <p:cNvGrpSpPr/>
            <p:nvPr/>
          </p:nvGrpSpPr>
          <p:grpSpPr>
            <a:xfrm>
              <a:off x="5830645" y="1267368"/>
              <a:ext cx="259743" cy="269909"/>
              <a:chOff x="5830645" y="1267368"/>
              <a:chExt cx="259743" cy="269909"/>
            </a:xfrm>
          </p:grpSpPr>
          <p:sp>
            <p:nvSpPr>
              <p:cNvPr id="4024" name="Google Shape;4024;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6" name="Google Shape;4026;p61"/>
            <p:cNvGrpSpPr/>
            <p:nvPr/>
          </p:nvGrpSpPr>
          <p:grpSpPr>
            <a:xfrm>
              <a:off x="6101293" y="1267368"/>
              <a:ext cx="259692" cy="269909"/>
              <a:chOff x="6101293" y="1267368"/>
              <a:chExt cx="259692" cy="269909"/>
            </a:xfrm>
          </p:grpSpPr>
          <p:sp>
            <p:nvSpPr>
              <p:cNvPr id="4027" name="Google Shape;4027;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9" name="Google Shape;4029;p61"/>
            <p:cNvGrpSpPr/>
            <p:nvPr/>
          </p:nvGrpSpPr>
          <p:grpSpPr>
            <a:xfrm>
              <a:off x="5830645" y="1550500"/>
              <a:ext cx="259692" cy="269909"/>
              <a:chOff x="5830645" y="1550500"/>
              <a:chExt cx="259692" cy="269909"/>
            </a:xfrm>
          </p:grpSpPr>
          <p:sp>
            <p:nvSpPr>
              <p:cNvPr id="4030" name="Google Shape;4030;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2" name="Google Shape;4032;p61"/>
            <p:cNvGrpSpPr/>
            <p:nvPr/>
          </p:nvGrpSpPr>
          <p:grpSpPr>
            <a:xfrm>
              <a:off x="6101293" y="1550500"/>
              <a:ext cx="259692" cy="269909"/>
              <a:chOff x="6101293" y="1550500"/>
              <a:chExt cx="259692" cy="269909"/>
            </a:xfrm>
          </p:grpSpPr>
          <p:sp>
            <p:nvSpPr>
              <p:cNvPr id="4033" name="Google Shape;4033;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35" name="Google Shape;4035;p61"/>
          <p:cNvGrpSpPr/>
          <p:nvPr/>
        </p:nvGrpSpPr>
        <p:grpSpPr>
          <a:xfrm>
            <a:off x="723705" y="1861761"/>
            <a:ext cx="697154" cy="679574"/>
            <a:chOff x="2679875" y="2361475"/>
            <a:chExt cx="780425" cy="760575"/>
          </a:xfrm>
        </p:grpSpPr>
        <p:sp>
          <p:nvSpPr>
            <p:cNvPr id="4036" name="Google Shape;4036;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2" name="Google Shape;4042;p61"/>
          <p:cNvGrpSpPr/>
          <p:nvPr/>
        </p:nvGrpSpPr>
        <p:grpSpPr>
          <a:xfrm>
            <a:off x="3122864" y="971353"/>
            <a:ext cx="735829" cy="684547"/>
            <a:chOff x="3351965" y="1148808"/>
            <a:chExt cx="750770" cy="698375"/>
          </a:xfrm>
        </p:grpSpPr>
        <p:grpSp>
          <p:nvGrpSpPr>
            <p:cNvPr id="4043" name="Google Shape;4043;p61"/>
            <p:cNvGrpSpPr/>
            <p:nvPr/>
          </p:nvGrpSpPr>
          <p:grpSpPr>
            <a:xfrm>
              <a:off x="3586796" y="1148808"/>
              <a:ext cx="294857" cy="286830"/>
              <a:chOff x="3750225" y="1774000"/>
              <a:chExt cx="149575" cy="145525"/>
            </a:xfrm>
          </p:grpSpPr>
          <p:sp>
            <p:nvSpPr>
              <p:cNvPr id="4044" name="Google Shape;4044;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61"/>
            <p:cNvGrpSpPr/>
            <p:nvPr/>
          </p:nvGrpSpPr>
          <p:grpSpPr>
            <a:xfrm>
              <a:off x="3779245" y="1375768"/>
              <a:ext cx="323490" cy="286978"/>
              <a:chOff x="3847850" y="1889150"/>
              <a:chExt cx="164100" cy="145600"/>
            </a:xfrm>
          </p:grpSpPr>
          <p:sp>
            <p:nvSpPr>
              <p:cNvPr id="4047" name="Google Shape;4047;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61"/>
            <p:cNvGrpSpPr/>
            <p:nvPr/>
          </p:nvGrpSpPr>
          <p:grpSpPr>
            <a:xfrm>
              <a:off x="3351965" y="1330435"/>
              <a:ext cx="295449" cy="285401"/>
              <a:chOff x="3631100" y="1866150"/>
              <a:chExt cx="149875" cy="144800"/>
            </a:xfrm>
          </p:grpSpPr>
          <p:sp>
            <p:nvSpPr>
              <p:cNvPr id="4050" name="Google Shape;4050;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61"/>
            <p:cNvGrpSpPr/>
            <p:nvPr/>
          </p:nvGrpSpPr>
          <p:grpSpPr>
            <a:xfrm>
              <a:off x="3548208" y="1560352"/>
              <a:ext cx="294808" cy="286830"/>
              <a:chOff x="3730650" y="1982800"/>
              <a:chExt cx="149550" cy="145525"/>
            </a:xfrm>
          </p:grpSpPr>
          <p:sp>
            <p:nvSpPr>
              <p:cNvPr id="4053" name="Google Shape;4053;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55" name="Google Shape;4055;p61"/>
          <p:cNvGrpSpPr/>
          <p:nvPr/>
        </p:nvGrpSpPr>
        <p:grpSpPr>
          <a:xfrm>
            <a:off x="7624517" y="971307"/>
            <a:ext cx="804565" cy="677795"/>
            <a:chOff x="7636443" y="1204988"/>
            <a:chExt cx="804565" cy="677795"/>
          </a:xfrm>
        </p:grpSpPr>
        <p:grpSp>
          <p:nvGrpSpPr>
            <p:cNvPr id="4056" name="Google Shape;4056;p61"/>
            <p:cNvGrpSpPr/>
            <p:nvPr/>
          </p:nvGrpSpPr>
          <p:grpSpPr>
            <a:xfrm>
              <a:off x="7636443" y="1509705"/>
              <a:ext cx="804565" cy="373078"/>
              <a:chOff x="7636443" y="1509705"/>
              <a:chExt cx="804565" cy="373078"/>
            </a:xfrm>
          </p:grpSpPr>
          <p:sp>
            <p:nvSpPr>
              <p:cNvPr id="4057" name="Google Shape;4057;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61"/>
            <p:cNvGrpSpPr/>
            <p:nvPr/>
          </p:nvGrpSpPr>
          <p:grpSpPr>
            <a:xfrm>
              <a:off x="7636443" y="1408133"/>
              <a:ext cx="804565" cy="373078"/>
              <a:chOff x="7636443" y="1408133"/>
              <a:chExt cx="804565" cy="373078"/>
            </a:xfrm>
          </p:grpSpPr>
          <p:sp>
            <p:nvSpPr>
              <p:cNvPr id="4060" name="Google Shape;4060;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2" name="Google Shape;4062;p61"/>
            <p:cNvGrpSpPr/>
            <p:nvPr/>
          </p:nvGrpSpPr>
          <p:grpSpPr>
            <a:xfrm>
              <a:off x="7636443" y="1306560"/>
              <a:ext cx="804565" cy="373078"/>
              <a:chOff x="7636443" y="1306560"/>
              <a:chExt cx="804565" cy="373078"/>
            </a:xfrm>
          </p:grpSpPr>
          <p:sp>
            <p:nvSpPr>
              <p:cNvPr id="4063" name="Google Shape;4063;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5" name="Google Shape;4065;p61"/>
            <p:cNvGrpSpPr/>
            <p:nvPr/>
          </p:nvGrpSpPr>
          <p:grpSpPr>
            <a:xfrm>
              <a:off x="7636443" y="1204988"/>
              <a:ext cx="804565" cy="373078"/>
              <a:chOff x="7636443" y="1204988"/>
              <a:chExt cx="804565" cy="373078"/>
            </a:xfrm>
          </p:grpSpPr>
          <p:sp>
            <p:nvSpPr>
              <p:cNvPr id="4066" name="Google Shape;4066;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68" name="Google Shape;4068;p61"/>
          <p:cNvGrpSpPr/>
          <p:nvPr/>
        </p:nvGrpSpPr>
        <p:grpSpPr>
          <a:xfrm>
            <a:off x="4963363" y="1878721"/>
            <a:ext cx="661339" cy="661188"/>
            <a:chOff x="3990000" y="975400"/>
            <a:chExt cx="3934200" cy="3933300"/>
          </a:xfrm>
        </p:grpSpPr>
        <p:sp>
          <p:nvSpPr>
            <p:cNvPr id="4069" name="Google Shape;4069;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3" name="Google Shape;4073;p61"/>
          <p:cNvGrpSpPr/>
          <p:nvPr/>
        </p:nvGrpSpPr>
        <p:grpSpPr>
          <a:xfrm>
            <a:off x="6607011" y="1857359"/>
            <a:ext cx="868881" cy="684241"/>
            <a:chOff x="6598259" y="2078634"/>
            <a:chExt cx="868881" cy="684241"/>
          </a:xfrm>
        </p:grpSpPr>
        <p:sp>
          <p:nvSpPr>
            <p:cNvPr id="4074" name="Google Shape;4074;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0" name="Google Shape;4080;p61"/>
            <p:cNvGrpSpPr/>
            <p:nvPr/>
          </p:nvGrpSpPr>
          <p:grpSpPr>
            <a:xfrm>
              <a:off x="6808175" y="2078634"/>
              <a:ext cx="452229" cy="684241"/>
              <a:chOff x="6808175" y="2078634"/>
              <a:chExt cx="452229" cy="684241"/>
            </a:xfrm>
          </p:grpSpPr>
          <p:sp>
            <p:nvSpPr>
              <p:cNvPr id="4081" name="Google Shape;4081;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87" name="Google Shape;4087;p61"/>
              <p:cNvGrpSpPr/>
              <p:nvPr/>
            </p:nvGrpSpPr>
            <p:grpSpPr>
              <a:xfrm>
                <a:off x="6821586" y="2078634"/>
                <a:ext cx="426871" cy="684241"/>
                <a:chOff x="6821586" y="2078634"/>
                <a:chExt cx="426871" cy="684241"/>
              </a:xfrm>
            </p:grpSpPr>
            <p:grpSp>
              <p:nvGrpSpPr>
                <p:cNvPr id="4088" name="Google Shape;4088;p61"/>
                <p:cNvGrpSpPr/>
                <p:nvPr/>
              </p:nvGrpSpPr>
              <p:grpSpPr>
                <a:xfrm>
                  <a:off x="6821586" y="2078634"/>
                  <a:ext cx="426871" cy="684241"/>
                  <a:chOff x="6821586" y="2078634"/>
                  <a:chExt cx="426871" cy="684241"/>
                </a:xfrm>
              </p:grpSpPr>
              <p:sp>
                <p:nvSpPr>
                  <p:cNvPr id="4089" name="Google Shape;4089;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8" name="Google Shape;4108;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14" name="Google Shape;4114;p61"/>
          <p:cNvGrpSpPr/>
          <p:nvPr/>
        </p:nvGrpSpPr>
        <p:grpSpPr>
          <a:xfrm>
            <a:off x="716994" y="3531369"/>
            <a:ext cx="1340789" cy="640830"/>
            <a:chOff x="238125" y="1151100"/>
            <a:chExt cx="7139450" cy="3412300"/>
          </a:xfrm>
        </p:grpSpPr>
        <p:sp>
          <p:nvSpPr>
            <p:cNvPr id="4115" name="Google Shape;411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7" name="Google Shape;4127;p61"/>
          <p:cNvGrpSpPr/>
          <p:nvPr/>
        </p:nvGrpSpPr>
        <p:grpSpPr>
          <a:xfrm>
            <a:off x="5584217" y="2734650"/>
            <a:ext cx="985357" cy="585764"/>
            <a:chOff x="5145061" y="2881789"/>
            <a:chExt cx="1107641" cy="658458"/>
          </a:xfrm>
        </p:grpSpPr>
        <p:grpSp>
          <p:nvGrpSpPr>
            <p:cNvPr id="4128" name="Google Shape;4128;p61"/>
            <p:cNvGrpSpPr/>
            <p:nvPr/>
          </p:nvGrpSpPr>
          <p:grpSpPr>
            <a:xfrm>
              <a:off x="5722989" y="3244587"/>
              <a:ext cx="529713" cy="295659"/>
              <a:chOff x="5722989" y="3244587"/>
              <a:chExt cx="529713" cy="295659"/>
            </a:xfrm>
          </p:grpSpPr>
          <p:sp>
            <p:nvSpPr>
              <p:cNvPr id="4129" name="Google Shape;412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0" name="Google Shape;413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1" name="Google Shape;4131;p61"/>
            <p:cNvGrpSpPr/>
            <p:nvPr/>
          </p:nvGrpSpPr>
          <p:grpSpPr>
            <a:xfrm>
              <a:off x="5145061" y="3244587"/>
              <a:ext cx="536807" cy="295659"/>
              <a:chOff x="5145061" y="3244587"/>
              <a:chExt cx="536807" cy="295659"/>
            </a:xfrm>
          </p:grpSpPr>
          <p:sp>
            <p:nvSpPr>
              <p:cNvPr id="4132" name="Google Shape;413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3" name="Google Shape;413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4" name="Google Shape;4134;p61"/>
            <p:cNvGrpSpPr/>
            <p:nvPr/>
          </p:nvGrpSpPr>
          <p:grpSpPr>
            <a:xfrm>
              <a:off x="5341327" y="2898245"/>
              <a:ext cx="532309" cy="614891"/>
              <a:chOff x="5341327" y="2898245"/>
              <a:chExt cx="532309" cy="614891"/>
            </a:xfrm>
          </p:grpSpPr>
          <p:sp>
            <p:nvSpPr>
              <p:cNvPr id="4135" name="Google Shape;413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6" name="Google Shape;413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37" name="Google Shape;4137;p61"/>
            <p:cNvGrpSpPr/>
            <p:nvPr/>
          </p:nvGrpSpPr>
          <p:grpSpPr>
            <a:xfrm>
              <a:off x="5532290" y="2881789"/>
              <a:ext cx="620516" cy="305456"/>
              <a:chOff x="5532290" y="2881789"/>
              <a:chExt cx="620516" cy="305456"/>
            </a:xfrm>
          </p:grpSpPr>
          <p:sp>
            <p:nvSpPr>
              <p:cNvPr id="4138" name="Google Shape;413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39" name="Google Shape;413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40" name="Google Shape;4140;p61"/>
          <p:cNvGrpSpPr/>
          <p:nvPr/>
        </p:nvGrpSpPr>
        <p:grpSpPr>
          <a:xfrm>
            <a:off x="8163140" y="3526708"/>
            <a:ext cx="269068" cy="645491"/>
            <a:chOff x="7026852" y="3311869"/>
            <a:chExt cx="434331" cy="1041954"/>
          </a:xfrm>
        </p:grpSpPr>
        <p:sp>
          <p:nvSpPr>
            <p:cNvPr id="4141" name="Google Shape;414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61"/>
          <p:cNvGrpSpPr/>
          <p:nvPr/>
        </p:nvGrpSpPr>
        <p:grpSpPr>
          <a:xfrm>
            <a:off x="6179721" y="3565945"/>
            <a:ext cx="293882" cy="293836"/>
            <a:chOff x="4873519" y="3311869"/>
            <a:chExt cx="499374" cy="499296"/>
          </a:xfrm>
        </p:grpSpPr>
        <p:sp>
          <p:nvSpPr>
            <p:cNvPr id="4145" name="Google Shape;414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7" name="Google Shape;4147;p61"/>
          <p:cNvGrpSpPr/>
          <p:nvPr/>
        </p:nvGrpSpPr>
        <p:grpSpPr>
          <a:xfrm>
            <a:off x="6179721" y="3878317"/>
            <a:ext cx="293882" cy="293882"/>
            <a:chOff x="4873519" y="3875839"/>
            <a:chExt cx="499374" cy="499374"/>
          </a:xfrm>
        </p:grpSpPr>
        <p:sp>
          <p:nvSpPr>
            <p:cNvPr id="4148" name="Google Shape;414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0" name="Google Shape;4150;p61"/>
          <p:cNvGrpSpPr/>
          <p:nvPr/>
        </p:nvGrpSpPr>
        <p:grpSpPr>
          <a:xfrm>
            <a:off x="2410248" y="1850269"/>
            <a:ext cx="698104" cy="698208"/>
            <a:chOff x="2565073" y="2075876"/>
            <a:chExt cx="672482" cy="672518"/>
          </a:xfrm>
        </p:grpSpPr>
        <p:sp>
          <p:nvSpPr>
            <p:cNvPr id="4151" name="Google Shape;415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61"/>
          <p:cNvGrpSpPr/>
          <p:nvPr/>
        </p:nvGrpSpPr>
        <p:grpSpPr>
          <a:xfrm>
            <a:off x="5633660" y="3534870"/>
            <a:ext cx="438354" cy="637329"/>
            <a:chOff x="1697726" y="3244179"/>
            <a:chExt cx="788124" cy="1146069"/>
          </a:xfrm>
        </p:grpSpPr>
        <p:sp>
          <p:nvSpPr>
            <p:cNvPr id="4158" name="Google Shape;415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0" name="Google Shape;4160;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1" name="Google Shape;4161;p61"/>
          <p:cNvGrpSpPr/>
          <p:nvPr/>
        </p:nvGrpSpPr>
        <p:grpSpPr>
          <a:xfrm>
            <a:off x="7634874" y="1863232"/>
            <a:ext cx="799565" cy="670282"/>
            <a:chOff x="7617850" y="2063282"/>
            <a:chExt cx="799565" cy="670282"/>
          </a:xfrm>
        </p:grpSpPr>
        <p:cxnSp>
          <p:nvCxnSpPr>
            <p:cNvPr id="4162" name="Google Shape;416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3" name="Google Shape;416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4" name="Google Shape;416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5" name="Google Shape;416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66" name="Google Shape;416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67" name="Google Shape;416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68" name="Google Shape;4168;p61"/>
            <p:cNvGrpSpPr/>
            <p:nvPr/>
          </p:nvGrpSpPr>
          <p:grpSpPr>
            <a:xfrm>
              <a:off x="7734309" y="2063282"/>
              <a:ext cx="570957" cy="620095"/>
              <a:chOff x="7734309" y="2063282"/>
              <a:chExt cx="570957" cy="620095"/>
            </a:xfrm>
          </p:grpSpPr>
          <p:grpSp>
            <p:nvGrpSpPr>
              <p:cNvPr id="4169" name="Google Shape;4169;p61"/>
              <p:cNvGrpSpPr/>
              <p:nvPr/>
            </p:nvGrpSpPr>
            <p:grpSpPr>
              <a:xfrm>
                <a:off x="8031573" y="2063282"/>
                <a:ext cx="273693" cy="620095"/>
                <a:chOff x="8031573" y="2063282"/>
                <a:chExt cx="273693" cy="620095"/>
              </a:xfrm>
            </p:grpSpPr>
            <p:sp>
              <p:nvSpPr>
                <p:cNvPr id="4170" name="Google Shape;417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4" name="Google Shape;4174;p61"/>
              <p:cNvGrpSpPr/>
              <p:nvPr/>
            </p:nvGrpSpPr>
            <p:grpSpPr>
              <a:xfrm flipH="1">
                <a:off x="7734309" y="2063282"/>
                <a:ext cx="273693" cy="620095"/>
                <a:chOff x="8031573" y="2063282"/>
                <a:chExt cx="273693" cy="620095"/>
              </a:xfrm>
            </p:grpSpPr>
            <p:sp>
              <p:nvSpPr>
                <p:cNvPr id="4175" name="Google Shape;417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179" name="Google Shape;4179;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1" name="Google Shape;4181;p61"/>
          <p:cNvGrpSpPr/>
          <p:nvPr/>
        </p:nvGrpSpPr>
        <p:grpSpPr>
          <a:xfrm>
            <a:off x="7821480" y="2716716"/>
            <a:ext cx="602567" cy="601884"/>
            <a:chOff x="1186975" y="238125"/>
            <a:chExt cx="5244275" cy="5238325"/>
          </a:xfrm>
        </p:grpSpPr>
        <p:sp>
          <p:nvSpPr>
            <p:cNvPr id="4182" name="Google Shape;418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61"/>
          <p:cNvGrpSpPr/>
          <p:nvPr/>
        </p:nvGrpSpPr>
        <p:grpSpPr>
          <a:xfrm>
            <a:off x="3264218" y="1856199"/>
            <a:ext cx="651848" cy="687338"/>
            <a:chOff x="3400515" y="2056248"/>
            <a:chExt cx="698134" cy="735987"/>
          </a:xfrm>
        </p:grpSpPr>
        <p:grpSp>
          <p:nvGrpSpPr>
            <p:cNvPr id="4187" name="Google Shape;4187;p61"/>
            <p:cNvGrpSpPr/>
            <p:nvPr/>
          </p:nvGrpSpPr>
          <p:grpSpPr>
            <a:xfrm>
              <a:off x="3400515" y="2283913"/>
              <a:ext cx="312919" cy="219900"/>
              <a:chOff x="3400515" y="2283913"/>
              <a:chExt cx="312919" cy="219900"/>
            </a:xfrm>
          </p:grpSpPr>
          <p:sp>
            <p:nvSpPr>
              <p:cNvPr id="4188" name="Google Shape;418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89" name="Google Shape;418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190" name="Google Shape;4190;p61"/>
            <p:cNvGrpSpPr/>
            <p:nvPr/>
          </p:nvGrpSpPr>
          <p:grpSpPr>
            <a:xfrm>
              <a:off x="3547823" y="2461089"/>
              <a:ext cx="219900" cy="331146"/>
              <a:chOff x="3547823" y="2461089"/>
              <a:chExt cx="219900" cy="331146"/>
            </a:xfrm>
          </p:grpSpPr>
          <p:sp>
            <p:nvSpPr>
              <p:cNvPr id="4191" name="Google Shape;419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2" name="Google Shape;419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93" name="Google Shape;4193;p61"/>
            <p:cNvGrpSpPr/>
            <p:nvPr/>
          </p:nvGrpSpPr>
          <p:grpSpPr>
            <a:xfrm>
              <a:off x="3734138" y="2461089"/>
              <a:ext cx="219900" cy="331146"/>
              <a:chOff x="3734138" y="2461089"/>
              <a:chExt cx="219900" cy="331146"/>
            </a:xfrm>
          </p:grpSpPr>
          <p:sp>
            <p:nvSpPr>
              <p:cNvPr id="4194" name="Google Shape;419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5" name="Google Shape;419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96" name="Google Shape;4196;p61"/>
            <p:cNvGrpSpPr/>
            <p:nvPr/>
          </p:nvGrpSpPr>
          <p:grpSpPr>
            <a:xfrm>
              <a:off x="3787560" y="2281742"/>
              <a:ext cx="311089" cy="219900"/>
              <a:chOff x="3787560" y="2281742"/>
              <a:chExt cx="311089" cy="219900"/>
            </a:xfrm>
          </p:grpSpPr>
          <p:sp>
            <p:nvSpPr>
              <p:cNvPr id="4197" name="Google Shape;419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4198" name="Google Shape;419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99" name="Google Shape;4199;p61"/>
            <p:cNvGrpSpPr/>
            <p:nvPr/>
          </p:nvGrpSpPr>
          <p:grpSpPr>
            <a:xfrm>
              <a:off x="3637290" y="2056248"/>
              <a:ext cx="219900" cy="330736"/>
              <a:chOff x="3637290" y="2056248"/>
              <a:chExt cx="219900" cy="330736"/>
            </a:xfrm>
          </p:grpSpPr>
          <p:sp>
            <p:nvSpPr>
              <p:cNvPr id="4200" name="Google Shape;420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4201" name="Google Shape;420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2" name="Google Shape;4202;p61"/>
          <p:cNvGrpSpPr/>
          <p:nvPr/>
        </p:nvGrpSpPr>
        <p:grpSpPr>
          <a:xfrm>
            <a:off x="2555923" y="2726206"/>
            <a:ext cx="1268144" cy="592394"/>
            <a:chOff x="238125" y="1188750"/>
            <a:chExt cx="7140450" cy="3335550"/>
          </a:xfrm>
        </p:grpSpPr>
        <p:sp>
          <p:nvSpPr>
            <p:cNvPr id="4203" name="Google Shape;420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8" name="Google Shape;4208;p61"/>
          <p:cNvGrpSpPr/>
          <p:nvPr/>
        </p:nvGrpSpPr>
        <p:grpSpPr>
          <a:xfrm>
            <a:off x="6663824" y="2728360"/>
            <a:ext cx="1053944" cy="590147"/>
            <a:chOff x="238125" y="1335475"/>
            <a:chExt cx="5418735" cy="3034175"/>
          </a:xfrm>
        </p:grpSpPr>
        <p:sp>
          <p:nvSpPr>
            <p:cNvPr id="4209" name="Google Shape;420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61"/>
          <p:cNvGrpSpPr/>
          <p:nvPr/>
        </p:nvGrpSpPr>
        <p:grpSpPr>
          <a:xfrm>
            <a:off x="4094633" y="3533260"/>
            <a:ext cx="1268207" cy="638939"/>
            <a:chOff x="3967651" y="3645904"/>
            <a:chExt cx="1479304" cy="745292"/>
          </a:xfrm>
        </p:grpSpPr>
        <p:grpSp>
          <p:nvGrpSpPr>
            <p:cNvPr id="4213" name="Google Shape;4213;p61"/>
            <p:cNvGrpSpPr/>
            <p:nvPr/>
          </p:nvGrpSpPr>
          <p:grpSpPr>
            <a:xfrm>
              <a:off x="3967651" y="4009026"/>
              <a:ext cx="1479304" cy="382170"/>
              <a:chOff x="3967651" y="4009026"/>
              <a:chExt cx="1479304" cy="382170"/>
            </a:xfrm>
          </p:grpSpPr>
          <p:grpSp>
            <p:nvGrpSpPr>
              <p:cNvPr id="4214" name="Google Shape;4214;p61"/>
              <p:cNvGrpSpPr/>
              <p:nvPr/>
            </p:nvGrpSpPr>
            <p:grpSpPr>
              <a:xfrm>
                <a:off x="4892216" y="4195630"/>
                <a:ext cx="554739" cy="195566"/>
                <a:chOff x="3604375" y="4892160"/>
                <a:chExt cx="1651500" cy="582215"/>
              </a:xfrm>
            </p:grpSpPr>
            <p:sp>
              <p:nvSpPr>
                <p:cNvPr id="4215" name="Google Shape;421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7" name="Google Shape;4217;p61"/>
              <p:cNvGrpSpPr/>
              <p:nvPr/>
            </p:nvGrpSpPr>
            <p:grpSpPr>
              <a:xfrm>
                <a:off x="3967651" y="4146303"/>
                <a:ext cx="579402" cy="244893"/>
                <a:chOff x="851875" y="4745310"/>
                <a:chExt cx="1724925" cy="729065"/>
              </a:xfrm>
            </p:grpSpPr>
            <p:sp>
              <p:nvSpPr>
                <p:cNvPr id="4218" name="Google Shape;421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0" name="Google Shape;4220;p61"/>
              <p:cNvGrpSpPr/>
              <p:nvPr/>
            </p:nvGrpSpPr>
            <p:grpSpPr>
              <a:xfrm>
                <a:off x="4460753" y="4009026"/>
                <a:ext cx="493110" cy="382170"/>
                <a:chOff x="2319875" y="4336625"/>
                <a:chExt cx="1468025" cy="1137750"/>
              </a:xfrm>
            </p:grpSpPr>
            <p:sp>
              <p:nvSpPr>
                <p:cNvPr id="4221" name="Google Shape;422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23" name="Google Shape;4223;p61"/>
            <p:cNvGrpSpPr/>
            <p:nvPr/>
          </p:nvGrpSpPr>
          <p:grpSpPr>
            <a:xfrm>
              <a:off x="4479443" y="3645904"/>
              <a:ext cx="455965" cy="388789"/>
              <a:chOff x="2957425" y="238100"/>
              <a:chExt cx="1910200" cy="1628775"/>
            </a:xfrm>
          </p:grpSpPr>
          <p:sp>
            <p:nvSpPr>
              <p:cNvPr id="4224" name="Google Shape;422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4" name="Google Shape;4234;p61"/>
          <p:cNvGrpSpPr/>
          <p:nvPr/>
        </p:nvGrpSpPr>
        <p:grpSpPr>
          <a:xfrm>
            <a:off x="2480746" y="3534460"/>
            <a:ext cx="1243128" cy="637739"/>
            <a:chOff x="2496310" y="3693351"/>
            <a:chExt cx="1342906" cy="688926"/>
          </a:xfrm>
        </p:grpSpPr>
        <p:grpSp>
          <p:nvGrpSpPr>
            <p:cNvPr id="4235" name="Google Shape;4235;p61"/>
            <p:cNvGrpSpPr/>
            <p:nvPr/>
          </p:nvGrpSpPr>
          <p:grpSpPr>
            <a:xfrm>
              <a:off x="2496310" y="3693351"/>
              <a:ext cx="1342906" cy="688875"/>
              <a:chOff x="2496310" y="3693351"/>
              <a:chExt cx="1342906" cy="688875"/>
            </a:xfrm>
          </p:grpSpPr>
          <p:sp>
            <p:nvSpPr>
              <p:cNvPr id="4236" name="Google Shape;423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2" name="Google Shape;4242;p61"/>
              <p:cNvCxnSpPr>
                <a:stCxn id="42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43" name="Google Shape;4243;p61"/>
              <p:cNvCxnSpPr>
                <a:stCxn id="42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44" name="Google Shape;4244;p61"/>
              <p:cNvCxnSpPr>
                <a:stCxn id="42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5" name="Google Shape;4245;p61"/>
              <p:cNvCxnSpPr>
                <a:stCxn id="42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46" name="Google Shape;4246;p61"/>
              <p:cNvCxnSpPr>
                <a:stCxn id="42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47" name="Google Shape;4247;p61"/>
            <p:cNvGrpSpPr/>
            <p:nvPr/>
          </p:nvGrpSpPr>
          <p:grpSpPr>
            <a:xfrm>
              <a:off x="2675275" y="3930557"/>
              <a:ext cx="1003306" cy="451719"/>
              <a:chOff x="2675275" y="4174282"/>
              <a:chExt cx="1003306" cy="451719"/>
            </a:xfrm>
          </p:grpSpPr>
          <p:sp>
            <p:nvSpPr>
              <p:cNvPr id="4248" name="Google Shape;424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51" name="Google Shape;4251;p61"/>
          <p:cNvGrpSpPr/>
          <p:nvPr/>
        </p:nvGrpSpPr>
        <p:grpSpPr>
          <a:xfrm>
            <a:off x="1654417" y="971307"/>
            <a:ext cx="574511" cy="874709"/>
            <a:chOff x="1715404" y="1112080"/>
            <a:chExt cx="642270" cy="977984"/>
          </a:xfrm>
        </p:grpSpPr>
        <p:grpSp>
          <p:nvGrpSpPr>
            <p:cNvPr id="4252" name="Google Shape;4252;p61"/>
            <p:cNvGrpSpPr/>
            <p:nvPr/>
          </p:nvGrpSpPr>
          <p:grpSpPr>
            <a:xfrm>
              <a:off x="1715404" y="1112080"/>
              <a:ext cx="642270" cy="977984"/>
              <a:chOff x="1715404" y="1112080"/>
              <a:chExt cx="642270" cy="977984"/>
            </a:xfrm>
          </p:grpSpPr>
          <p:sp>
            <p:nvSpPr>
              <p:cNvPr id="4253" name="Google Shape;425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61"/>
            <p:cNvGrpSpPr/>
            <p:nvPr/>
          </p:nvGrpSpPr>
          <p:grpSpPr>
            <a:xfrm>
              <a:off x="1768927" y="1165603"/>
              <a:ext cx="535225" cy="851367"/>
              <a:chOff x="1768927" y="1165603"/>
              <a:chExt cx="535225" cy="851367"/>
            </a:xfrm>
          </p:grpSpPr>
          <p:sp>
            <p:nvSpPr>
              <p:cNvPr id="4256" name="Google Shape;425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61"/>
            <p:cNvGrpSpPr/>
            <p:nvPr/>
          </p:nvGrpSpPr>
          <p:grpSpPr>
            <a:xfrm>
              <a:off x="1822449" y="1219125"/>
              <a:ext cx="428180" cy="718859"/>
              <a:chOff x="1822449" y="1219125"/>
              <a:chExt cx="428180" cy="718859"/>
            </a:xfrm>
          </p:grpSpPr>
          <p:sp>
            <p:nvSpPr>
              <p:cNvPr id="4259" name="Google Shape;425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1" name="Google Shape;4261;p61"/>
            <p:cNvGrpSpPr/>
            <p:nvPr/>
          </p:nvGrpSpPr>
          <p:grpSpPr>
            <a:xfrm>
              <a:off x="1875972" y="1272648"/>
              <a:ext cx="321135" cy="586939"/>
              <a:chOff x="1875972" y="1272648"/>
              <a:chExt cx="321135" cy="586939"/>
            </a:xfrm>
          </p:grpSpPr>
          <p:sp>
            <p:nvSpPr>
              <p:cNvPr id="4262" name="Google Shape;426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64" name="Google Shape;4264;p61"/>
          <p:cNvGrpSpPr/>
          <p:nvPr/>
        </p:nvGrpSpPr>
        <p:grpSpPr>
          <a:xfrm>
            <a:off x="7761578" y="3528028"/>
            <a:ext cx="293855" cy="644170"/>
            <a:chOff x="241025" y="3151575"/>
            <a:chExt cx="293855" cy="644170"/>
          </a:xfrm>
        </p:grpSpPr>
        <p:sp>
          <p:nvSpPr>
            <p:cNvPr id="4265" name="Google Shape;426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67" name="Google Shape;4267;p61"/>
          <p:cNvGrpSpPr/>
          <p:nvPr/>
        </p:nvGrpSpPr>
        <p:grpSpPr>
          <a:xfrm>
            <a:off x="709562" y="2728028"/>
            <a:ext cx="1779649" cy="591620"/>
            <a:chOff x="246070" y="1983375"/>
            <a:chExt cx="1855347" cy="616849"/>
          </a:xfrm>
        </p:grpSpPr>
        <p:sp>
          <p:nvSpPr>
            <p:cNvPr id="4268" name="Google Shape;426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7" name="Google Shape;4277;p61"/>
          <p:cNvGrpSpPr/>
          <p:nvPr/>
        </p:nvGrpSpPr>
        <p:grpSpPr>
          <a:xfrm>
            <a:off x="2320428" y="971307"/>
            <a:ext cx="711055" cy="745993"/>
            <a:chOff x="2496269" y="1171698"/>
            <a:chExt cx="761953" cy="799392"/>
          </a:xfrm>
        </p:grpSpPr>
        <p:grpSp>
          <p:nvGrpSpPr>
            <p:cNvPr id="4278" name="Google Shape;4278;p61"/>
            <p:cNvGrpSpPr/>
            <p:nvPr/>
          </p:nvGrpSpPr>
          <p:grpSpPr>
            <a:xfrm>
              <a:off x="2496269" y="1171698"/>
              <a:ext cx="761953" cy="723022"/>
              <a:chOff x="2496269" y="1171698"/>
              <a:chExt cx="761953" cy="723022"/>
            </a:xfrm>
          </p:grpSpPr>
          <p:sp>
            <p:nvSpPr>
              <p:cNvPr id="4279" name="Google Shape;427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61"/>
              <p:cNvGrpSpPr/>
              <p:nvPr/>
            </p:nvGrpSpPr>
            <p:grpSpPr>
              <a:xfrm>
                <a:off x="2496269" y="1171698"/>
                <a:ext cx="761953" cy="723022"/>
                <a:chOff x="2496269" y="1120652"/>
                <a:chExt cx="761953" cy="723022"/>
              </a:xfrm>
            </p:grpSpPr>
            <p:grpSp>
              <p:nvGrpSpPr>
                <p:cNvPr id="4282" name="Google Shape;4282;p61"/>
                <p:cNvGrpSpPr/>
                <p:nvPr/>
              </p:nvGrpSpPr>
              <p:grpSpPr>
                <a:xfrm>
                  <a:off x="2496269" y="1120652"/>
                  <a:ext cx="761953" cy="723022"/>
                  <a:chOff x="2496269" y="1120652"/>
                  <a:chExt cx="761953" cy="723022"/>
                </a:xfrm>
              </p:grpSpPr>
              <p:grpSp>
                <p:nvGrpSpPr>
                  <p:cNvPr id="4283" name="Google Shape;4283;p61"/>
                  <p:cNvGrpSpPr/>
                  <p:nvPr/>
                </p:nvGrpSpPr>
                <p:grpSpPr>
                  <a:xfrm>
                    <a:off x="2496269" y="1304589"/>
                    <a:ext cx="407089" cy="305057"/>
                    <a:chOff x="2496269" y="1304589"/>
                    <a:chExt cx="407089" cy="305057"/>
                  </a:xfrm>
                </p:grpSpPr>
                <p:sp>
                  <p:nvSpPr>
                    <p:cNvPr id="4284" name="Google Shape;428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6" name="Google Shape;4286;p61"/>
                  <p:cNvGrpSpPr/>
                  <p:nvPr/>
                </p:nvGrpSpPr>
                <p:grpSpPr>
                  <a:xfrm>
                    <a:off x="2586468" y="1493376"/>
                    <a:ext cx="358850" cy="349656"/>
                    <a:chOff x="2586468" y="1493376"/>
                    <a:chExt cx="358850" cy="349656"/>
                  </a:xfrm>
                </p:grpSpPr>
                <p:sp>
                  <p:nvSpPr>
                    <p:cNvPr id="4287" name="Google Shape;428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89" name="Google Shape;4289;p61"/>
                  <p:cNvGrpSpPr/>
                  <p:nvPr/>
                </p:nvGrpSpPr>
                <p:grpSpPr>
                  <a:xfrm>
                    <a:off x="2807939" y="1494024"/>
                    <a:ext cx="358857" cy="349650"/>
                    <a:chOff x="2807939" y="1494024"/>
                    <a:chExt cx="358857" cy="349650"/>
                  </a:xfrm>
                </p:grpSpPr>
                <p:sp>
                  <p:nvSpPr>
                    <p:cNvPr id="4290" name="Google Shape;429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2" name="Google Shape;4292;p61"/>
                  <p:cNvGrpSpPr/>
                  <p:nvPr/>
                </p:nvGrpSpPr>
                <p:grpSpPr>
                  <a:xfrm>
                    <a:off x="2851133" y="1305635"/>
                    <a:ext cx="407089" cy="305057"/>
                    <a:chOff x="2851133" y="1305635"/>
                    <a:chExt cx="407089" cy="305057"/>
                  </a:xfrm>
                </p:grpSpPr>
                <p:sp>
                  <p:nvSpPr>
                    <p:cNvPr id="4293" name="Google Shape;429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5" name="Google Shape;4295;p61"/>
                  <p:cNvGrpSpPr/>
                  <p:nvPr/>
                </p:nvGrpSpPr>
                <p:grpSpPr>
                  <a:xfrm>
                    <a:off x="2727495" y="1120652"/>
                    <a:ext cx="300271" cy="396358"/>
                    <a:chOff x="2727495" y="1120652"/>
                    <a:chExt cx="300271" cy="396358"/>
                  </a:xfrm>
                </p:grpSpPr>
                <p:sp>
                  <p:nvSpPr>
                    <p:cNvPr id="4296" name="Google Shape;429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98" name="Google Shape;4298;p61"/>
                <p:cNvGrpSpPr/>
                <p:nvPr/>
              </p:nvGrpSpPr>
              <p:grpSpPr>
                <a:xfrm>
                  <a:off x="2722305" y="1350460"/>
                  <a:ext cx="308357" cy="308344"/>
                  <a:chOff x="2722305" y="1350460"/>
                  <a:chExt cx="308357" cy="308344"/>
                </a:xfrm>
              </p:grpSpPr>
              <p:sp>
                <p:nvSpPr>
                  <p:cNvPr id="4299" name="Google Shape;429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0" name="Google Shape;4300;p61"/>
                  <p:cNvGrpSpPr/>
                  <p:nvPr/>
                </p:nvGrpSpPr>
                <p:grpSpPr>
                  <a:xfrm>
                    <a:off x="2725064" y="1364529"/>
                    <a:ext cx="297954" cy="280182"/>
                    <a:chOff x="2725064" y="1364529"/>
                    <a:chExt cx="297954" cy="280182"/>
                  </a:xfrm>
                </p:grpSpPr>
                <p:sp>
                  <p:nvSpPr>
                    <p:cNvPr id="4301" name="Google Shape;430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4306" name="Google Shape;430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61"/>
          <p:cNvGrpSpPr/>
          <p:nvPr/>
        </p:nvGrpSpPr>
        <p:grpSpPr>
          <a:xfrm>
            <a:off x="3909129" y="2727412"/>
            <a:ext cx="1569144" cy="591015"/>
            <a:chOff x="3820100" y="3023049"/>
            <a:chExt cx="1303926" cy="491162"/>
          </a:xfrm>
        </p:grpSpPr>
        <p:grpSp>
          <p:nvGrpSpPr>
            <p:cNvPr id="4312" name="Google Shape;4312;p61"/>
            <p:cNvGrpSpPr/>
            <p:nvPr/>
          </p:nvGrpSpPr>
          <p:grpSpPr>
            <a:xfrm>
              <a:off x="3820100" y="3023072"/>
              <a:ext cx="1303926" cy="491139"/>
              <a:chOff x="3820100" y="3023072"/>
              <a:chExt cx="1303926" cy="491139"/>
            </a:xfrm>
          </p:grpSpPr>
          <p:sp>
            <p:nvSpPr>
              <p:cNvPr id="4313" name="Google Shape;431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5" name="Google Shape;4315;p61"/>
            <p:cNvGrpSpPr/>
            <p:nvPr/>
          </p:nvGrpSpPr>
          <p:grpSpPr>
            <a:xfrm>
              <a:off x="4132439" y="3023645"/>
              <a:ext cx="393633" cy="177096"/>
              <a:chOff x="4132439" y="3023645"/>
              <a:chExt cx="393633" cy="177096"/>
            </a:xfrm>
          </p:grpSpPr>
          <p:sp>
            <p:nvSpPr>
              <p:cNvPr id="4316" name="Google Shape;431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8" name="Google Shape;4318;p61"/>
            <p:cNvGrpSpPr/>
            <p:nvPr/>
          </p:nvGrpSpPr>
          <p:grpSpPr>
            <a:xfrm>
              <a:off x="3921811" y="3023049"/>
              <a:ext cx="1002397" cy="388943"/>
              <a:chOff x="3921811" y="3023049"/>
              <a:chExt cx="1002397" cy="388943"/>
            </a:xfrm>
          </p:grpSpPr>
          <p:sp>
            <p:nvSpPr>
              <p:cNvPr id="4319" name="Google Shape;431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1" name="Google Shape;4321;p61"/>
            <p:cNvGrpSpPr/>
            <p:nvPr/>
          </p:nvGrpSpPr>
          <p:grpSpPr>
            <a:xfrm>
              <a:off x="4023645" y="3023049"/>
              <a:ext cx="683032" cy="286722"/>
              <a:chOff x="4023645" y="3023049"/>
              <a:chExt cx="683032" cy="286722"/>
            </a:xfrm>
          </p:grpSpPr>
          <p:sp>
            <p:nvSpPr>
              <p:cNvPr id="4322" name="Google Shape;432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24" name="Google Shape;4324;p61"/>
          <p:cNvGrpSpPr/>
          <p:nvPr/>
        </p:nvGrpSpPr>
        <p:grpSpPr>
          <a:xfrm>
            <a:off x="1541251" y="1854258"/>
            <a:ext cx="713522" cy="688025"/>
            <a:chOff x="1706078" y="2092648"/>
            <a:chExt cx="660913" cy="637296"/>
          </a:xfrm>
        </p:grpSpPr>
        <p:sp>
          <p:nvSpPr>
            <p:cNvPr id="4325" name="Google Shape;432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6" name="Google Shape;4326;p61"/>
            <p:cNvGrpSpPr/>
            <p:nvPr/>
          </p:nvGrpSpPr>
          <p:grpSpPr>
            <a:xfrm>
              <a:off x="1706078" y="2092648"/>
              <a:ext cx="660913" cy="575241"/>
              <a:chOff x="1706078" y="2092648"/>
              <a:chExt cx="660913" cy="575241"/>
            </a:xfrm>
          </p:grpSpPr>
          <p:sp>
            <p:nvSpPr>
              <p:cNvPr id="4327" name="Google Shape;432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30" name="Google Shape;4330;p61"/>
          <p:cNvGrpSpPr/>
          <p:nvPr/>
        </p:nvGrpSpPr>
        <p:grpSpPr>
          <a:xfrm>
            <a:off x="6303109" y="971806"/>
            <a:ext cx="1317459" cy="684168"/>
            <a:chOff x="238125" y="999450"/>
            <a:chExt cx="7140700" cy="3708225"/>
          </a:xfrm>
        </p:grpSpPr>
        <p:sp>
          <p:nvSpPr>
            <p:cNvPr id="4331" name="Google Shape;433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43" name="Shape 4343"/>
        <p:cNvGrpSpPr/>
        <p:nvPr/>
      </p:nvGrpSpPr>
      <p:grpSpPr>
        <a:xfrm>
          <a:off x="0" y="0"/>
          <a:ext cx="0" cy="0"/>
          <a:chOff x="0" y="0"/>
          <a:chExt cx="0" cy="0"/>
        </a:xfrm>
      </p:grpSpPr>
      <p:grpSp>
        <p:nvGrpSpPr>
          <p:cNvPr id="4344" name="Google Shape;4344;p62"/>
          <p:cNvGrpSpPr/>
          <p:nvPr/>
        </p:nvGrpSpPr>
        <p:grpSpPr>
          <a:xfrm>
            <a:off x="717027" y="967622"/>
            <a:ext cx="1636117" cy="1526144"/>
            <a:chOff x="729238" y="1179665"/>
            <a:chExt cx="1636117" cy="1526144"/>
          </a:xfrm>
        </p:grpSpPr>
        <p:grpSp>
          <p:nvGrpSpPr>
            <p:cNvPr id="4345" name="Google Shape;4345;p62"/>
            <p:cNvGrpSpPr/>
            <p:nvPr/>
          </p:nvGrpSpPr>
          <p:grpSpPr>
            <a:xfrm>
              <a:off x="729238" y="1179665"/>
              <a:ext cx="80700" cy="1526144"/>
              <a:chOff x="729238" y="1179665"/>
              <a:chExt cx="80700" cy="1526144"/>
            </a:xfrm>
          </p:grpSpPr>
          <p:sp>
            <p:nvSpPr>
              <p:cNvPr id="4346" name="Google Shape;434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6" name="Google Shape;4356;p62"/>
            <p:cNvGrpSpPr/>
            <p:nvPr/>
          </p:nvGrpSpPr>
          <p:grpSpPr>
            <a:xfrm>
              <a:off x="903098" y="1179665"/>
              <a:ext cx="80700" cy="1526144"/>
              <a:chOff x="903098" y="1179665"/>
              <a:chExt cx="80700" cy="1526144"/>
            </a:xfrm>
          </p:grpSpPr>
          <p:sp>
            <p:nvSpPr>
              <p:cNvPr id="4357" name="Google Shape;435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7" name="Google Shape;4367;p62"/>
            <p:cNvGrpSpPr/>
            <p:nvPr/>
          </p:nvGrpSpPr>
          <p:grpSpPr>
            <a:xfrm>
              <a:off x="1076958" y="1179665"/>
              <a:ext cx="80700" cy="1526144"/>
              <a:chOff x="1076958" y="1179665"/>
              <a:chExt cx="80700" cy="1526144"/>
            </a:xfrm>
          </p:grpSpPr>
          <p:sp>
            <p:nvSpPr>
              <p:cNvPr id="4368" name="Google Shape;436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8" name="Google Shape;4378;p62"/>
            <p:cNvGrpSpPr/>
            <p:nvPr/>
          </p:nvGrpSpPr>
          <p:grpSpPr>
            <a:xfrm>
              <a:off x="1247707" y="1179665"/>
              <a:ext cx="80700" cy="1526144"/>
              <a:chOff x="1247707" y="1179665"/>
              <a:chExt cx="80700" cy="1526144"/>
            </a:xfrm>
          </p:grpSpPr>
          <p:sp>
            <p:nvSpPr>
              <p:cNvPr id="4379" name="Google Shape;437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9" name="Google Shape;4389;p62"/>
            <p:cNvGrpSpPr/>
            <p:nvPr/>
          </p:nvGrpSpPr>
          <p:grpSpPr>
            <a:xfrm>
              <a:off x="1421567" y="1179665"/>
              <a:ext cx="80700" cy="1526144"/>
              <a:chOff x="1421567" y="1179665"/>
              <a:chExt cx="80700" cy="1526144"/>
            </a:xfrm>
          </p:grpSpPr>
          <p:sp>
            <p:nvSpPr>
              <p:cNvPr id="4390" name="Google Shape;439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0" name="Google Shape;4400;p62"/>
            <p:cNvGrpSpPr/>
            <p:nvPr/>
          </p:nvGrpSpPr>
          <p:grpSpPr>
            <a:xfrm>
              <a:off x="1592327" y="1179665"/>
              <a:ext cx="80700" cy="1526144"/>
              <a:chOff x="1592327" y="1179665"/>
              <a:chExt cx="80700" cy="1526144"/>
            </a:xfrm>
          </p:grpSpPr>
          <p:sp>
            <p:nvSpPr>
              <p:cNvPr id="4401" name="Google Shape;440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1" name="Google Shape;4411;p62"/>
            <p:cNvGrpSpPr/>
            <p:nvPr/>
          </p:nvGrpSpPr>
          <p:grpSpPr>
            <a:xfrm>
              <a:off x="1766187" y="1179665"/>
              <a:ext cx="80700" cy="1526144"/>
              <a:chOff x="1766187" y="1179665"/>
              <a:chExt cx="80700" cy="1526144"/>
            </a:xfrm>
          </p:grpSpPr>
          <p:sp>
            <p:nvSpPr>
              <p:cNvPr id="4412" name="Google Shape;441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2" name="Google Shape;4422;p62"/>
            <p:cNvGrpSpPr/>
            <p:nvPr/>
          </p:nvGrpSpPr>
          <p:grpSpPr>
            <a:xfrm>
              <a:off x="1936935" y="1179665"/>
              <a:ext cx="80700" cy="1526144"/>
              <a:chOff x="1936935" y="1179665"/>
              <a:chExt cx="80700" cy="1526144"/>
            </a:xfrm>
          </p:grpSpPr>
          <p:sp>
            <p:nvSpPr>
              <p:cNvPr id="4423" name="Google Shape;442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33" name="Google Shape;4433;p62"/>
            <p:cNvGrpSpPr/>
            <p:nvPr/>
          </p:nvGrpSpPr>
          <p:grpSpPr>
            <a:xfrm>
              <a:off x="2110795" y="1179665"/>
              <a:ext cx="80700" cy="1526144"/>
              <a:chOff x="2110795" y="1179665"/>
              <a:chExt cx="80700" cy="1526144"/>
            </a:xfrm>
          </p:grpSpPr>
          <p:sp>
            <p:nvSpPr>
              <p:cNvPr id="4434" name="Google Shape;443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4" name="Google Shape;4444;p62"/>
            <p:cNvGrpSpPr/>
            <p:nvPr/>
          </p:nvGrpSpPr>
          <p:grpSpPr>
            <a:xfrm>
              <a:off x="2284655" y="1179665"/>
              <a:ext cx="80700" cy="1526144"/>
              <a:chOff x="2284655" y="1179665"/>
              <a:chExt cx="80700" cy="1526144"/>
            </a:xfrm>
          </p:grpSpPr>
          <p:sp>
            <p:nvSpPr>
              <p:cNvPr id="4445" name="Google Shape;444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55" name="Google Shape;4455;p62"/>
          <p:cNvGrpSpPr/>
          <p:nvPr/>
        </p:nvGrpSpPr>
        <p:grpSpPr>
          <a:xfrm>
            <a:off x="2611693" y="986760"/>
            <a:ext cx="1364248" cy="1102133"/>
            <a:chOff x="2623904" y="1198803"/>
            <a:chExt cx="1364248" cy="1102133"/>
          </a:xfrm>
        </p:grpSpPr>
        <p:grpSp>
          <p:nvGrpSpPr>
            <p:cNvPr id="4456" name="Google Shape;4456;p62"/>
            <p:cNvGrpSpPr/>
            <p:nvPr/>
          </p:nvGrpSpPr>
          <p:grpSpPr>
            <a:xfrm>
              <a:off x="2623907" y="1198803"/>
              <a:ext cx="1364245" cy="273000"/>
              <a:chOff x="2623907" y="1198803"/>
              <a:chExt cx="1364245" cy="273000"/>
            </a:xfrm>
          </p:grpSpPr>
          <p:sp>
            <p:nvSpPr>
              <p:cNvPr id="4457" name="Google Shape;445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2" name="Google Shape;4462;p62"/>
            <p:cNvGrpSpPr/>
            <p:nvPr/>
          </p:nvGrpSpPr>
          <p:grpSpPr>
            <a:xfrm>
              <a:off x="2623904" y="1476964"/>
              <a:ext cx="1364245" cy="273000"/>
              <a:chOff x="2623904" y="1476964"/>
              <a:chExt cx="1364245" cy="273000"/>
            </a:xfrm>
          </p:grpSpPr>
          <p:sp>
            <p:nvSpPr>
              <p:cNvPr id="4463" name="Google Shape;446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8" name="Google Shape;4468;p62"/>
            <p:cNvGrpSpPr/>
            <p:nvPr/>
          </p:nvGrpSpPr>
          <p:grpSpPr>
            <a:xfrm>
              <a:off x="2623907" y="1749775"/>
              <a:ext cx="1364245" cy="273000"/>
              <a:chOff x="2623907" y="1749775"/>
              <a:chExt cx="1364245" cy="273000"/>
            </a:xfrm>
          </p:grpSpPr>
          <p:sp>
            <p:nvSpPr>
              <p:cNvPr id="4469" name="Google Shape;446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4" name="Google Shape;4474;p62"/>
            <p:cNvGrpSpPr/>
            <p:nvPr/>
          </p:nvGrpSpPr>
          <p:grpSpPr>
            <a:xfrm>
              <a:off x="2623904" y="2027936"/>
              <a:ext cx="1364245" cy="273000"/>
              <a:chOff x="2623904" y="2027936"/>
              <a:chExt cx="1364245" cy="273000"/>
            </a:xfrm>
          </p:grpSpPr>
          <p:sp>
            <p:nvSpPr>
              <p:cNvPr id="4475" name="Google Shape;447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80" name="Google Shape;4480;p62"/>
          <p:cNvGrpSpPr/>
          <p:nvPr/>
        </p:nvGrpSpPr>
        <p:grpSpPr>
          <a:xfrm>
            <a:off x="2601154" y="2445833"/>
            <a:ext cx="1387541" cy="159124"/>
            <a:chOff x="3200660" y="2180272"/>
            <a:chExt cx="2563824" cy="378237"/>
          </a:xfrm>
        </p:grpSpPr>
        <p:sp>
          <p:nvSpPr>
            <p:cNvPr id="4481" name="Google Shape;448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9" name="Google Shape;4499;p62"/>
          <p:cNvGrpSpPr/>
          <p:nvPr/>
        </p:nvGrpSpPr>
        <p:grpSpPr>
          <a:xfrm>
            <a:off x="2597679" y="2723597"/>
            <a:ext cx="1390502" cy="159625"/>
            <a:chOff x="3530150" y="2790075"/>
            <a:chExt cx="1962600" cy="225300"/>
          </a:xfrm>
        </p:grpSpPr>
        <p:sp>
          <p:nvSpPr>
            <p:cNvPr id="4500" name="Google Shape;450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62"/>
          <p:cNvGrpSpPr/>
          <p:nvPr/>
        </p:nvGrpSpPr>
        <p:grpSpPr>
          <a:xfrm>
            <a:off x="2597736" y="3001862"/>
            <a:ext cx="1411629" cy="154175"/>
            <a:chOff x="3558802" y="4011244"/>
            <a:chExt cx="1866000" cy="111600"/>
          </a:xfrm>
        </p:grpSpPr>
        <p:sp>
          <p:nvSpPr>
            <p:cNvPr id="4503" name="Google Shape;450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62"/>
          <p:cNvGrpSpPr/>
          <p:nvPr/>
        </p:nvGrpSpPr>
        <p:grpSpPr>
          <a:xfrm>
            <a:off x="2598024" y="2207432"/>
            <a:ext cx="1383503" cy="119761"/>
            <a:chOff x="3465975" y="2270258"/>
            <a:chExt cx="1986364" cy="171947"/>
          </a:xfrm>
        </p:grpSpPr>
        <p:sp>
          <p:nvSpPr>
            <p:cNvPr id="4506" name="Google Shape;450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4" name="Google Shape;4514;p62"/>
          <p:cNvGrpSpPr/>
          <p:nvPr/>
        </p:nvGrpSpPr>
        <p:grpSpPr>
          <a:xfrm>
            <a:off x="2609031" y="3571205"/>
            <a:ext cx="1369531" cy="195460"/>
            <a:chOff x="723300" y="4253549"/>
            <a:chExt cx="2276482" cy="324900"/>
          </a:xfrm>
        </p:grpSpPr>
        <p:sp>
          <p:nvSpPr>
            <p:cNvPr id="4515" name="Google Shape;451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0" name="Google Shape;4520;p62"/>
          <p:cNvGrpSpPr/>
          <p:nvPr/>
        </p:nvGrpSpPr>
        <p:grpSpPr>
          <a:xfrm>
            <a:off x="2598592" y="3272446"/>
            <a:ext cx="1389066" cy="180119"/>
            <a:chOff x="705948" y="3788465"/>
            <a:chExt cx="2308953" cy="299400"/>
          </a:xfrm>
        </p:grpSpPr>
        <p:sp>
          <p:nvSpPr>
            <p:cNvPr id="4521" name="Google Shape;452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26" name="Google Shape;4526;p62"/>
          <p:cNvGrpSpPr/>
          <p:nvPr/>
        </p:nvGrpSpPr>
        <p:grpSpPr>
          <a:xfrm>
            <a:off x="4195583" y="1876400"/>
            <a:ext cx="1433821" cy="191501"/>
            <a:chOff x="4273350" y="2088443"/>
            <a:chExt cx="1433821" cy="191501"/>
          </a:xfrm>
        </p:grpSpPr>
        <p:grpSp>
          <p:nvGrpSpPr>
            <p:cNvPr id="4527" name="Google Shape;4527;p62"/>
            <p:cNvGrpSpPr/>
            <p:nvPr/>
          </p:nvGrpSpPr>
          <p:grpSpPr>
            <a:xfrm>
              <a:off x="4273350" y="2088443"/>
              <a:ext cx="1433821" cy="0"/>
              <a:chOff x="5224975" y="2962250"/>
              <a:chExt cx="1544400" cy="0"/>
            </a:xfrm>
          </p:grpSpPr>
          <p:cxnSp>
            <p:nvCxnSpPr>
              <p:cNvPr id="4528" name="Google Shape;452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29" name="Google Shape;452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30" name="Google Shape;4530;p62"/>
            <p:cNvGrpSpPr/>
            <p:nvPr/>
          </p:nvGrpSpPr>
          <p:grpSpPr>
            <a:xfrm>
              <a:off x="4273350" y="2279944"/>
              <a:ext cx="1433821" cy="0"/>
              <a:chOff x="5224975" y="2962250"/>
              <a:chExt cx="1544400" cy="0"/>
            </a:xfrm>
          </p:grpSpPr>
          <p:cxnSp>
            <p:nvCxnSpPr>
              <p:cNvPr id="4531" name="Google Shape;453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32" name="Google Shape;453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33" name="Google Shape;4533;p62"/>
          <p:cNvGrpSpPr/>
          <p:nvPr/>
        </p:nvGrpSpPr>
        <p:grpSpPr>
          <a:xfrm>
            <a:off x="2646529" y="3885304"/>
            <a:ext cx="1304609" cy="294074"/>
            <a:chOff x="2658741" y="4097347"/>
            <a:chExt cx="1304609" cy="294074"/>
          </a:xfrm>
        </p:grpSpPr>
        <p:grpSp>
          <p:nvGrpSpPr>
            <p:cNvPr id="4534" name="Google Shape;4534;p62"/>
            <p:cNvGrpSpPr/>
            <p:nvPr/>
          </p:nvGrpSpPr>
          <p:grpSpPr>
            <a:xfrm>
              <a:off x="2658741" y="4097347"/>
              <a:ext cx="118572" cy="294074"/>
              <a:chOff x="3343310" y="4475555"/>
              <a:chExt cx="127717" cy="316753"/>
            </a:xfrm>
          </p:grpSpPr>
          <p:sp>
            <p:nvSpPr>
              <p:cNvPr id="4535" name="Google Shape;453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37" name="Google Shape;4537;p62"/>
            <p:cNvGrpSpPr/>
            <p:nvPr/>
          </p:nvGrpSpPr>
          <p:grpSpPr>
            <a:xfrm>
              <a:off x="3815519" y="4098388"/>
              <a:ext cx="147831" cy="291991"/>
              <a:chOff x="3527539" y="4476677"/>
              <a:chExt cx="159232" cy="314510"/>
            </a:xfrm>
          </p:grpSpPr>
          <p:sp>
            <p:nvSpPr>
              <p:cNvPr id="4538" name="Google Shape;45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0" name="Google Shape;4540;p62"/>
            <p:cNvGrpSpPr/>
            <p:nvPr/>
          </p:nvGrpSpPr>
          <p:grpSpPr>
            <a:xfrm>
              <a:off x="3511696" y="4098388"/>
              <a:ext cx="147831" cy="291991"/>
              <a:chOff x="3527539" y="4476677"/>
              <a:chExt cx="159232" cy="314510"/>
            </a:xfrm>
          </p:grpSpPr>
          <p:sp>
            <p:nvSpPr>
              <p:cNvPr id="4541" name="Google Shape;454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3" name="Google Shape;4543;p62"/>
            <p:cNvGrpSpPr/>
            <p:nvPr/>
          </p:nvGrpSpPr>
          <p:grpSpPr>
            <a:xfrm>
              <a:off x="3207874" y="4098388"/>
              <a:ext cx="147831" cy="291991"/>
              <a:chOff x="3527539" y="4476677"/>
              <a:chExt cx="159232" cy="314510"/>
            </a:xfrm>
          </p:grpSpPr>
          <p:sp>
            <p:nvSpPr>
              <p:cNvPr id="4544" name="Google Shape;454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46" name="Google Shape;4546;p62"/>
            <p:cNvGrpSpPr/>
            <p:nvPr/>
          </p:nvGrpSpPr>
          <p:grpSpPr>
            <a:xfrm>
              <a:off x="2933305" y="4097347"/>
              <a:ext cx="118572" cy="294074"/>
              <a:chOff x="3343310" y="4475555"/>
              <a:chExt cx="127717" cy="316753"/>
            </a:xfrm>
          </p:grpSpPr>
          <p:sp>
            <p:nvSpPr>
              <p:cNvPr id="4547" name="Google Shape;454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49" name="Google Shape;4549;p62"/>
          <p:cNvGrpSpPr/>
          <p:nvPr/>
        </p:nvGrpSpPr>
        <p:grpSpPr>
          <a:xfrm>
            <a:off x="4197138" y="963998"/>
            <a:ext cx="1430711" cy="751237"/>
            <a:chOff x="5159450" y="1919950"/>
            <a:chExt cx="1541050" cy="862500"/>
          </a:xfrm>
        </p:grpSpPr>
        <p:sp>
          <p:nvSpPr>
            <p:cNvPr id="4550" name="Google Shape;455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51" name="Google Shape;4551;p62"/>
            <p:cNvGrpSpPr/>
            <p:nvPr/>
          </p:nvGrpSpPr>
          <p:grpSpPr>
            <a:xfrm>
              <a:off x="5159450" y="1919950"/>
              <a:ext cx="1541050" cy="862500"/>
              <a:chOff x="5159450" y="1919950"/>
              <a:chExt cx="1541050" cy="862500"/>
            </a:xfrm>
          </p:grpSpPr>
          <p:cxnSp>
            <p:nvCxnSpPr>
              <p:cNvPr id="4552" name="Google Shape;455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53" name="Google Shape;455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54" name="Google Shape;4554;p62"/>
          <p:cNvGrpSpPr/>
          <p:nvPr/>
        </p:nvGrpSpPr>
        <p:grpSpPr>
          <a:xfrm>
            <a:off x="4245275" y="2227768"/>
            <a:ext cx="1334436" cy="967914"/>
            <a:chOff x="4294923" y="2439811"/>
            <a:chExt cx="1334436" cy="967914"/>
          </a:xfrm>
        </p:grpSpPr>
        <p:grpSp>
          <p:nvGrpSpPr>
            <p:cNvPr id="4555" name="Google Shape;4555;p62"/>
            <p:cNvGrpSpPr/>
            <p:nvPr/>
          </p:nvGrpSpPr>
          <p:grpSpPr>
            <a:xfrm>
              <a:off x="4960455" y="2469658"/>
              <a:ext cx="668904" cy="885524"/>
              <a:chOff x="4960455" y="2469658"/>
              <a:chExt cx="668904" cy="885524"/>
            </a:xfrm>
          </p:grpSpPr>
          <p:sp>
            <p:nvSpPr>
              <p:cNvPr id="4556" name="Google Shape;455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2" name="Google Shape;4562;p62"/>
            <p:cNvGrpSpPr/>
            <p:nvPr/>
          </p:nvGrpSpPr>
          <p:grpSpPr>
            <a:xfrm>
              <a:off x="4294923" y="2469658"/>
              <a:ext cx="668951" cy="885524"/>
              <a:chOff x="4294923" y="2469658"/>
              <a:chExt cx="668951" cy="885524"/>
            </a:xfrm>
          </p:grpSpPr>
          <p:sp>
            <p:nvSpPr>
              <p:cNvPr id="4563" name="Google Shape;456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9" name="Google Shape;456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0" name="Google Shape;4570;p62"/>
          <p:cNvGrpSpPr/>
          <p:nvPr/>
        </p:nvGrpSpPr>
        <p:grpSpPr>
          <a:xfrm>
            <a:off x="4231478" y="3282213"/>
            <a:ext cx="1430949" cy="897289"/>
            <a:chOff x="4351371" y="3547942"/>
            <a:chExt cx="1345130" cy="843475"/>
          </a:xfrm>
        </p:grpSpPr>
        <p:grpSp>
          <p:nvGrpSpPr>
            <p:cNvPr id="4571" name="Google Shape;4571;p62"/>
            <p:cNvGrpSpPr/>
            <p:nvPr/>
          </p:nvGrpSpPr>
          <p:grpSpPr>
            <a:xfrm>
              <a:off x="4351371" y="4209917"/>
              <a:ext cx="1345130" cy="181500"/>
              <a:chOff x="4351371" y="4209917"/>
              <a:chExt cx="1345130" cy="181500"/>
            </a:xfrm>
          </p:grpSpPr>
          <p:sp>
            <p:nvSpPr>
              <p:cNvPr id="4572" name="Google Shape;457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3" name="Google Shape;457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74" name="Google Shape;4574;p62"/>
            <p:cNvGrpSpPr/>
            <p:nvPr/>
          </p:nvGrpSpPr>
          <p:grpSpPr>
            <a:xfrm>
              <a:off x="4403010" y="3985221"/>
              <a:ext cx="1109518" cy="181500"/>
              <a:chOff x="4403010" y="3985221"/>
              <a:chExt cx="1109518" cy="181500"/>
            </a:xfrm>
          </p:grpSpPr>
          <p:sp>
            <p:nvSpPr>
              <p:cNvPr id="4575" name="Google Shape;457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6" name="Google Shape;457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77" name="Google Shape;4577;p62"/>
            <p:cNvGrpSpPr/>
            <p:nvPr/>
          </p:nvGrpSpPr>
          <p:grpSpPr>
            <a:xfrm>
              <a:off x="4618704" y="3766582"/>
              <a:ext cx="807858" cy="181500"/>
              <a:chOff x="4618704" y="3766582"/>
              <a:chExt cx="807858" cy="181500"/>
            </a:xfrm>
          </p:grpSpPr>
          <p:sp>
            <p:nvSpPr>
              <p:cNvPr id="4578" name="Google Shape;457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79" name="Google Shape;457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80" name="Google Shape;4580;p62"/>
            <p:cNvGrpSpPr/>
            <p:nvPr/>
          </p:nvGrpSpPr>
          <p:grpSpPr>
            <a:xfrm>
              <a:off x="4735238" y="3547942"/>
              <a:ext cx="462839" cy="181500"/>
              <a:chOff x="4735238" y="3547942"/>
              <a:chExt cx="462839" cy="181500"/>
            </a:xfrm>
          </p:grpSpPr>
          <p:sp>
            <p:nvSpPr>
              <p:cNvPr id="4581" name="Google Shape;458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82" name="Google Shape;458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83" name="Google Shape;4583;p62"/>
          <p:cNvGrpSpPr/>
          <p:nvPr/>
        </p:nvGrpSpPr>
        <p:grpSpPr>
          <a:xfrm>
            <a:off x="7407836" y="2217537"/>
            <a:ext cx="1020955" cy="928853"/>
            <a:chOff x="926675" y="238125"/>
            <a:chExt cx="5755100" cy="5232975"/>
          </a:xfrm>
        </p:grpSpPr>
        <p:sp>
          <p:nvSpPr>
            <p:cNvPr id="4584" name="Google Shape;458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62"/>
          <p:cNvGrpSpPr/>
          <p:nvPr/>
        </p:nvGrpSpPr>
        <p:grpSpPr>
          <a:xfrm>
            <a:off x="715210" y="2616272"/>
            <a:ext cx="1695374" cy="1560837"/>
            <a:chOff x="727421" y="2828315"/>
            <a:chExt cx="1695374" cy="1560837"/>
          </a:xfrm>
        </p:grpSpPr>
        <p:grpSp>
          <p:nvGrpSpPr>
            <p:cNvPr id="4589" name="Google Shape;4589;p62"/>
            <p:cNvGrpSpPr/>
            <p:nvPr/>
          </p:nvGrpSpPr>
          <p:grpSpPr>
            <a:xfrm>
              <a:off x="727421" y="2828315"/>
              <a:ext cx="1695374" cy="1560837"/>
              <a:chOff x="734799" y="2782450"/>
              <a:chExt cx="1571100" cy="1577400"/>
            </a:xfrm>
          </p:grpSpPr>
          <p:cxnSp>
            <p:nvCxnSpPr>
              <p:cNvPr id="4590" name="Google Shape;459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591" name="Google Shape;459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92" name="Google Shape;4592;p62"/>
            <p:cNvGrpSpPr/>
            <p:nvPr/>
          </p:nvGrpSpPr>
          <p:grpSpPr>
            <a:xfrm>
              <a:off x="819108" y="2882501"/>
              <a:ext cx="1556791" cy="1426186"/>
              <a:chOff x="819108" y="2882501"/>
              <a:chExt cx="1556791" cy="1426186"/>
            </a:xfrm>
          </p:grpSpPr>
          <p:grpSp>
            <p:nvGrpSpPr>
              <p:cNvPr id="4593" name="Google Shape;4593;p62"/>
              <p:cNvGrpSpPr/>
              <p:nvPr/>
            </p:nvGrpSpPr>
            <p:grpSpPr>
              <a:xfrm>
                <a:off x="819108" y="2882501"/>
                <a:ext cx="103104" cy="1426186"/>
                <a:chOff x="4674013" y="3100904"/>
                <a:chExt cx="122758" cy="1698043"/>
              </a:xfrm>
            </p:grpSpPr>
            <p:sp>
              <p:nvSpPr>
                <p:cNvPr id="4594" name="Google Shape;459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1" name="Google Shape;4601;p62"/>
              <p:cNvGrpSpPr/>
              <p:nvPr/>
            </p:nvGrpSpPr>
            <p:grpSpPr>
              <a:xfrm>
                <a:off x="1062475" y="2882501"/>
                <a:ext cx="103104" cy="1426186"/>
                <a:chOff x="4940438" y="3100904"/>
                <a:chExt cx="122758" cy="1698043"/>
              </a:xfrm>
            </p:grpSpPr>
            <p:sp>
              <p:nvSpPr>
                <p:cNvPr id="4602" name="Google Shape;460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62"/>
              <p:cNvGrpSpPr/>
              <p:nvPr/>
            </p:nvGrpSpPr>
            <p:grpSpPr>
              <a:xfrm>
                <a:off x="1299324" y="2882501"/>
                <a:ext cx="103104" cy="1426186"/>
                <a:chOff x="5206863" y="3100904"/>
                <a:chExt cx="122758" cy="1698043"/>
              </a:xfrm>
            </p:grpSpPr>
            <p:sp>
              <p:nvSpPr>
                <p:cNvPr id="4610" name="Google Shape;461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7" name="Google Shape;4617;p62"/>
              <p:cNvGrpSpPr/>
              <p:nvPr/>
            </p:nvGrpSpPr>
            <p:grpSpPr>
              <a:xfrm>
                <a:off x="1786057" y="2882501"/>
                <a:ext cx="103104" cy="1426186"/>
                <a:chOff x="6006138" y="3143629"/>
                <a:chExt cx="122758" cy="1698043"/>
              </a:xfrm>
            </p:grpSpPr>
            <p:sp>
              <p:nvSpPr>
                <p:cNvPr id="4618" name="Google Shape;461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62"/>
              <p:cNvGrpSpPr/>
              <p:nvPr/>
            </p:nvGrpSpPr>
            <p:grpSpPr>
              <a:xfrm>
                <a:off x="2029422" y="2882501"/>
                <a:ext cx="103104" cy="1426186"/>
                <a:chOff x="6805413" y="3100904"/>
                <a:chExt cx="122758" cy="1698043"/>
              </a:xfrm>
            </p:grpSpPr>
            <p:sp>
              <p:nvSpPr>
                <p:cNvPr id="4626" name="Google Shape;462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3" name="Google Shape;4633;p62"/>
              <p:cNvGrpSpPr/>
              <p:nvPr/>
            </p:nvGrpSpPr>
            <p:grpSpPr>
              <a:xfrm>
                <a:off x="2272795" y="2882501"/>
                <a:ext cx="103104" cy="1426186"/>
                <a:chOff x="5206863" y="3100904"/>
                <a:chExt cx="122758" cy="1698043"/>
              </a:xfrm>
            </p:grpSpPr>
            <p:sp>
              <p:nvSpPr>
                <p:cNvPr id="4634" name="Google Shape;463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1" name="Google Shape;4641;p62"/>
              <p:cNvGrpSpPr/>
              <p:nvPr/>
            </p:nvGrpSpPr>
            <p:grpSpPr>
              <a:xfrm>
                <a:off x="1542694" y="2882501"/>
                <a:ext cx="103104" cy="1426186"/>
                <a:chOff x="6006138" y="3143629"/>
                <a:chExt cx="122758" cy="1698043"/>
              </a:xfrm>
            </p:grpSpPr>
            <p:sp>
              <p:nvSpPr>
                <p:cNvPr id="4642" name="Google Shape;464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649" name="Google Shape;4649;p62"/>
          <p:cNvGrpSpPr/>
          <p:nvPr/>
        </p:nvGrpSpPr>
        <p:grpSpPr>
          <a:xfrm>
            <a:off x="5671260" y="3305994"/>
            <a:ext cx="2749952" cy="870677"/>
            <a:chOff x="238125" y="1725700"/>
            <a:chExt cx="7139025" cy="2260325"/>
          </a:xfrm>
        </p:grpSpPr>
        <p:sp>
          <p:nvSpPr>
            <p:cNvPr id="4650" name="Google Shape;465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0" name="Google Shape;4660;p62"/>
          <p:cNvGrpSpPr/>
          <p:nvPr/>
        </p:nvGrpSpPr>
        <p:grpSpPr>
          <a:xfrm>
            <a:off x="5941424" y="2247740"/>
            <a:ext cx="1105452" cy="916747"/>
            <a:chOff x="5249100" y="1210600"/>
            <a:chExt cx="3502700" cy="2904775"/>
          </a:xfrm>
        </p:grpSpPr>
        <p:sp>
          <p:nvSpPr>
            <p:cNvPr id="4661" name="Google Shape;466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65" name="Google Shape;466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66" name="Google Shape;466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67" name="Google Shape;466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68" name="Google Shape;466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69" name="Google Shape;466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62"/>
          <p:cNvGrpSpPr/>
          <p:nvPr/>
        </p:nvGrpSpPr>
        <p:grpSpPr>
          <a:xfrm>
            <a:off x="7123972" y="967158"/>
            <a:ext cx="1304650" cy="1124856"/>
            <a:chOff x="7287122" y="1165658"/>
            <a:chExt cx="1219413" cy="1051365"/>
          </a:xfrm>
        </p:grpSpPr>
        <p:grpSp>
          <p:nvGrpSpPr>
            <p:cNvPr id="4671" name="Google Shape;4671;p62"/>
            <p:cNvGrpSpPr/>
            <p:nvPr/>
          </p:nvGrpSpPr>
          <p:grpSpPr>
            <a:xfrm>
              <a:off x="7287122" y="1969723"/>
              <a:ext cx="1219413" cy="247300"/>
              <a:chOff x="7287122" y="1969723"/>
              <a:chExt cx="1219413" cy="247300"/>
            </a:xfrm>
          </p:grpSpPr>
          <p:sp>
            <p:nvSpPr>
              <p:cNvPr id="4672" name="Google Shape;467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3" name="Google Shape;4673;p62"/>
              <p:cNvGrpSpPr/>
              <p:nvPr/>
            </p:nvGrpSpPr>
            <p:grpSpPr>
              <a:xfrm>
                <a:off x="7287122" y="2063892"/>
                <a:ext cx="1151753" cy="73428"/>
                <a:chOff x="7287122" y="2063892"/>
                <a:chExt cx="1151753" cy="73428"/>
              </a:xfrm>
            </p:grpSpPr>
            <p:sp>
              <p:nvSpPr>
                <p:cNvPr id="4674" name="Google Shape;467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76" name="Google Shape;4676;p62"/>
            <p:cNvGrpSpPr/>
            <p:nvPr/>
          </p:nvGrpSpPr>
          <p:grpSpPr>
            <a:xfrm>
              <a:off x="7287122" y="1712201"/>
              <a:ext cx="1219403" cy="246767"/>
              <a:chOff x="7287122" y="1712201"/>
              <a:chExt cx="1219403" cy="246767"/>
            </a:xfrm>
          </p:grpSpPr>
          <p:sp>
            <p:nvSpPr>
              <p:cNvPr id="4677" name="Google Shape;467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78" name="Google Shape;4678;p62"/>
              <p:cNvGrpSpPr/>
              <p:nvPr/>
            </p:nvGrpSpPr>
            <p:grpSpPr>
              <a:xfrm>
                <a:off x="7287122" y="1842861"/>
                <a:ext cx="1005303" cy="73419"/>
                <a:chOff x="7287122" y="1842861"/>
                <a:chExt cx="1005303" cy="73419"/>
              </a:xfrm>
            </p:grpSpPr>
            <p:sp>
              <p:nvSpPr>
                <p:cNvPr id="4679" name="Google Shape;467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0" name="Google Shape;468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81" name="Google Shape;4681;p62"/>
            <p:cNvGrpSpPr/>
            <p:nvPr/>
          </p:nvGrpSpPr>
          <p:grpSpPr>
            <a:xfrm>
              <a:off x="7287122" y="1447520"/>
              <a:ext cx="1219403" cy="286667"/>
              <a:chOff x="7287122" y="1447520"/>
              <a:chExt cx="1219403" cy="286667"/>
            </a:xfrm>
          </p:grpSpPr>
          <p:sp>
            <p:nvSpPr>
              <p:cNvPr id="4682" name="Google Shape;468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3" name="Google Shape;4683;p62"/>
              <p:cNvGrpSpPr/>
              <p:nvPr/>
            </p:nvGrpSpPr>
            <p:grpSpPr>
              <a:xfrm>
                <a:off x="7287122" y="1581977"/>
                <a:ext cx="852803" cy="73428"/>
                <a:chOff x="7287122" y="1581977"/>
                <a:chExt cx="852803" cy="73428"/>
              </a:xfrm>
            </p:grpSpPr>
            <p:sp>
              <p:nvSpPr>
                <p:cNvPr id="4684" name="Google Shape;468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5" name="Google Shape;468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686" name="Google Shape;4686;p62"/>
            <p:cNvGrpSpPr/>
            <p:nvPr/>
          </p:nvGrpSpPr>
          <p:grpSpPr>
            <a:xfrm>
              <a:off x="7287122" y="1165658"/>
              <a:ext cx="1219403" cy="344253"/>
              <a:chOff x="7287122" y="1165658"/>
              <a:chExt cx="1219403" cy="344253"/>
            </a:xfrm>
          </p:grpSpPr>
          <p:sp>
            <p:nvSpPr>
              <p:cNvPr id="4687" name="Google Shape;468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8" name="Google Shape;4688;p62"/>
              <p:cNvGrpSpPr/>
              <p:nvPr/>
            </p:nvGrpSpPr>
            <p:grpSpPr>
              <a:xfrm>
                <a:off x="7287122" y="1341025"/>
                <a:ext cx="695703" cy="73419"/>
                <a:chOff x="7287122" y="1341025"/>
                <a:chExt cx="695703" cy="73419"/>
              </a:xfrm>
            </p:grpSpPr>
            <p:sp>
              <p:nvSpPr>
                <p:cNvPr id="4689" name="Google Shape;468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0" name="Google Shape;469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691" name="Google Shape;4691;p62"/>
          <p:cNvGrpSpPr/>
          <p:nvPr/>
        </p:nvGrpSpPr>
        <p:grpSpPr>
          <a:xfrm>
            <a:off x="5790464" y="973181"/>
            <a:ext cx="1397729" cy="1098540"/>
            <a:chOff x="5900602" y="1193063"/>
            <a:chExt cx="1299851" cy="1021707"/>
          </a:xfrm>
        </p:grpSpPr>
        <p:grpSp>
          <p:nvGrpSpPr>
            <p:cNvPr id="4692" name="Google Shape;4692;p62"/>
            <p:cNvGrpSpPr/>
            <p:nvPr/>
          </p:nvGrpSpPr>
          <p:grpSpPr>
            <a:xfrm>
              <a:off x="6520337" y="1193063"/>
              <a:ext cx="341815" cy="799959"/>
              <a:chOff x="6520337" y="1193063"/>
              <a:chExt cx="341815" cy="799959"/>
            </a:xfrm>
          </p:grpSpPr>
          <p:grpSp>
            <p:nvGrpSpPr>
              <p:cNvPr id="4693" name="Google Shape;4693;p62"/>
              <p:cNvGrpSpPr/>
              <p:nvPr/>
            </p:nvGrpSpPr>
            <p:grpSpPr>
              <a:xfrm>
                <a:off x="6520337" y="1589527"/>
                <a:ext cx="213950" cy="403494"/>
                <a:chOff x="6520337" y="1589527"/>
                <a:chExt cx="213950" cy="403494"/>
              </a:xfrm>
            </p:grpSpPr>
            <p:sp>
              <p:nvSpPr>
                <p:cNvPr id="4694" name="Google Shape;469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96" name="Google Shape;4696;p62"/>
              <p:cNvGrpSpPr/>
              <p:nvPr/>
            </p:nvGrpSpPr>
            <p:grpSpPr>
              <a:xfrm>
                <a:off x="6577204" y="1193063"/>
                <a:ext cx="284947" cy="464512"/>
                <a:chOff x="6577204" y="1193063"/>
                <a:chExt cx="284947" cy="464512"/>
              </a:xfrm>
            </p:grpSpPr>
            <p:sp>
              <p:nvSpPr>
                <p:cNvPr id="4697" name="Google Shape;469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98" name="Google Shape;469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9" name="Google Shape;4699;p62"/>
            <p:cNvGrpSpPr/>
            <p:nvPr/>
          </p:nvGrpSpPr>
          <p:grpSpPr>
            <a:xfrm>
              <a:off x="6238903" y="1193063"/>
              <a:ext cx="300475" cy="900152"/>
              <a:chOff x="6238903" y="1193063"/>
              <a:chExt cx="300475" cy="900152"/>
            </a:xfrm>
          </p:grpSpPr>
          <p:grpSp>
            <p:nvGrpSpPr>
              <p:cNvPr id="4700" name="Google Shape;4700;p62"/>
              <p:cNvGrpSpPr/>
              <p:nvPr/>
            </p:nvGrpSpPr>
            <p:grpSpPr>
              <a:xfrm>
                <a:off x="6290865" y="1489315"/>
                <a:ext cx="248514" cy="603900"/>
                <a:chOff x="6290865" y="1489315"/>
                <a:chExt cx="248514" cy="603900"/>
              </a:xfrm>
            </p:grpSpPr>
            <p:sp>
              <p:nvSpPr>
                <p:cNvPr id="4701" name="Google Shape;470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3" name="Google Shape;4703;p62"/>
              <p:cNvGrpSpPr/>
              <p:nvPr/>
            </p:nvGrpSpPr>
            <p:grpSpPr>
              <a:xfrm>
                <a:off x="6238903" y="1193063"/>
                <a:ext cx="284947" cy="333087"/>
                <a:chOff x="6238903" y="1193063"/>
                <a:chExt cx="284947" cy="333087"/>
              </a:xfrm>
            </p:grpSpPr>
            <p:sp>
              <p:nvSpPr>
                <p:cNvPr id="4704" name="Google Shape;470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05" name="Google Shape;470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62"/>
            <p:cNvGrpSpPr/>
            <p:nvPr/>
          </p:nvGrpSpPr>
          <p:grpSpPr>
            <a:xfrm>
              <a:off x="5900602" y="1193063"/>
              <a:ext cx="444345" cy="1021707"/>
              <a:chOff x="5900602" y="1193063"/>
              <a:chExt cx="444345" cy="1021707"/>
            </a:xfrm>
          </p:grpSpPr>
          <p:grpSp>
            <p:nvGrpSpPr>
              <p:cNvPr id="4707" name="Google Shape;4707;p62"/>
              <p:cNvGrpSpPr/>
              <p:nvPr/>
            </p:nvGrpSpPr>
            <p:grpSpPr>
              <a:xfrm>
                <a:off x="6046501" y="1367785"/>
                <a:ext cx="298446" cy="846986"/>
                <a:chOff x="6046501" y="1367785"/>
                <a:chExt cx="298446" cy="846986"/>
              </a:xfrm>
            </p:grpSpPr>
            <p:sp>
              <p:nvSpPr>
                <p:cNvPr id="4708" name="Google Shape;470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10" name="Google Shape;4710;p62"/>
              <p:cNvGrpSpPr/>
              <p:nvPr/>
            </p:nvGrpSpPr>
            <p:grpSpPr>
              <a:xfrm>
                <a:off x="5900602" y="1193063"/>
                <a:ext cx="284947" cy="182312"/>
                <a:chOff x="5900602" y="1193063"/>
                <a:chExt cx="284947" cy="182312"/>
              </a:xfrm>
            </p:grpSpPr>
            <p:sp>
              <p:nvSpPr>
                <p:cNvPr id="4711" name="Google Shape;471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2" name="Google Shape;471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13" name="Google Shape;4713;p62"/>
            <p:cNvGrpSpPr/>
            <p:nvPr/>
          </p:nvGrpSpPr>
          <p:grpSpPr>
            <a:xfrm>
              <a:off x="6738300" y="1193063"/>
              <a:ext cx="462153" cy="707634"/>
              <a:chOff x="6738300" y="1193063"/>
              <a:chExt cx="462153" cy="707634"/>
            </a:xfrm>
          </p:grpSpPr>
          <p:grpSp>
            <p:nvGrpSpPr>
              <p:cNvPr id="4714" name="Google Shape;4714;p62"/>
              <p:cNvGrpSpPr/>
              <p:nvPr/>
            </p:nvGrpSpPr>
            <p:grpSpPr>
              <a:xfrm>
                <a:off x="6915505" y="1193063"/>
                <a:ext cx="284947" cy="597387"/>
                <a:chOff x="6915505" y="1193063"/>
                <a:chExt cx="284947" cy="597387"/>
              </a:xfrm>
            </p:grpSpPr>
            <p:sp>
              <p:nvSpPr>
                <p:cNvPr id="4715" name="Google Shape;471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6" name="Google Shape;471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17" name="Google Shape;4717;p62"/>
              <p:cNvGrpSpPr/>
              <p:nvPr/>
            </p:nvGrpSpPr>
            <p:grpSpPr>
              <a:xfrm>
                <a:off x="6738300" y="1684725"/>
                <a:ext cx="230066" cy="215971"/>
                <a:chOff x="6738300" y="1684725"/>
                <a:chExt cx="230066" cy="215971"/>
              </a:xfrm>
            </p:grpSpPr>
            <p:sp>
              <p:nvSpPr>
                <p:cNvPr id="4718" name="Google Shape;471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4723" name="Shape 4723"/>
        <p:cNvGrpSpPr/>
        <p:nvPr/>
      </p:nvGrpSpPr>
      <p:grpSpPr>
        <a:xfrm>
          <a:off x="0" y="0"/>
          <a:ext cx="0" cy="0"/>
          <a:chOff x="0" y="0"/>
          <a:chExt cx="0" cy="0"/>
        </a:xfrm>
      </p:grpSpPr>
      <p:grpSp>
        <p:nvGrpSpPr>
          <p:cNvPr id="4724" name="Google Shape;4724;p63"/>
          <p:cNvGrpSpPr/>
          <p:nvPr/>
        </p:nvGrpSpPr>
        <p:grpSpPr>
          <a:xfrm>
            <a:off x="821785" y="2307635"/>
            <a:ext cx="339235" cy="298186"/>
            <a:chOff x="898875" y="244725"/>
            <a:chExt cx="481800" cy="423500"/>
          </a:xfrm>
        </p:grpSpPr>
        <p:sp>
          <p:nvSpPr>
            <p:cNvPr id="4725" name="Google Shape;472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9" name="Google Shape;472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1" name="Google Shape;4731;p63"/>
          <p:cNvGrpSpPr/>
          <p:nvPr/>
        </p:nvGrpSpPr>
        <p:grpSpPr>
          <a:xfrm>
            <a:off x="1260167" y="2287103"/>
            <a:ext cx="298169" cy="339253"/>
            <a:chOff x="1529350" y="258825"/>
            <a:chExt cx="423475" cy="481825"/>
          </a:xfrm>
        </p:grpSpPr>
        <p:sp>
          <p:nvSpPr>
            <p:cNvPr id="4732" name="Google Shape;473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4" name="Google Shape;4734;p63"/>
          <p:cNvGrpSpPr/>
          <p:nvPr/>
        </p:nvGrpSpPr>
        <p:grpSpPr>
          <a:xfrm>
            <a:off x="1653142" y="2367273"/>
            <a:ext cx="340890" cy="178912"/>
            <a:chOff x="2084325" y="363300"/>
            <a:chExt cx="484150" cy="254100"/>
          </a:xfrm>
        </p:grpSpPr>
        <p:sp>
          <p:nvSpPr>
            <p:cNvPr id="4735" name="Google Shape;473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3"/>
          <p:cNvGrpSpPr/>
          <p:nvPr/>
        </p:nvGrpSpPr>
        <p:grpSpPr>
          <a:xfrm>
            <a:off x="2102437" y="2287102"/>
            <a:ext cx="298169" cy="339253"/>
            <a:chOff x="2707500" y="249400"/>
            <a:chExt cx="423475" cy="481825"/>
          </a:xfrm>
        </p:grpSpPr>
        <p:sp>
          <p:nvSpPr>
            <p:cNvPr id="4738" name="Google Shape;473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0" name="Google Shape;4740;p63"/>
          <p:cNvGrpSpPr/>
          <p:nvPr/>
        </p:nvGrpSpPr>
        <p:grpSpPr>
          <a:xfrm>
            <a:off x="2516052" y="2287428"/>
            <a:ext cx="305386" cy="338602"/>
            <a:chOff x="3300325" y="249875"/>
            <a:chExt cx="433725" cy="480900"/>
          </a:xfrm>
        </p:grpSpPr>
        <p:sp>
          <p:nvSpPr>
            <p:cNvPr id="4741" name="Google Shape;474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7" name="Google Shape;4747;p63"/>
          <p:cNvGrpSpPr/>
          <p:nvPr/>
        </p:nvGrpSpPr>
        <p:grpSpPr>
          <a:xfrm>
            <a:off x="2905137" y="2287349"/>
            <a:ext cx="352349" cy="338760"/>
            <a:chOff x="3854700" y="249750"/>
            <a:chExt cx="500425" cy="481125"/>
          </a:xfrm>
        </p:grpSpPr>
        <p:sp>
          <p:nvSpPr>
            <p:cNvPr id="4748" name="Google Shape;474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63"/>
          <p:cNvGrpSpPr/>
          <p:nvPr/>
        </p:nvGrpSpPr>
        <p:grpSpPr>
          <a:xfrm>
            <a:off x="3323126" y="2287349"/>
            <a:ext cx="352349" cy="338760"/>
            <a:chOff x="4447550" y="249750"/>
            <a:chExt cx="500425" cy="481125"/>
          </a:xfrm>
        </p:grpSpPr>
        <p:sp>
          <p:nvSpPr>
            <p:cNvPr id="4757" name="Google Shape;475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63"/>
          <p:cNvGrpSpPr/>
          <p:nvPr/>
        </p:nvGrpSpPr>
        <p:grpSpPr>
          <a:xfrm>
            <a:off x="3752328" y="2287102"/>
            <a:ext cx="339253" cy="339253"/>
            <a:chOff x="5049725" y="249400"/>
            <a:chExt cx="481825" cy="481825"/>
          </a:xfrm>
        </p:grpSpPr>
        <p:sp>
          <p:nvSpPr>
            <p:cNvPr id="4760" name="Google Shape;476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63"/>
          <p:cNvGrpSpPr/>
          <p:nvPr/>
        </p:nvGrpSpPr>
        <p:grpSpPr>
          <a:xfrm>
            <a:off x="4166269" y="2287102"/>
            <a:ext cx="339253" cy="339253"/>
            <a:chOff x="5660400" y="238125"/>
            <a:chExt cx="481825" cy="481825"/>
          </a:xfrm>
        </p:grpSpPr>
        <p:sp>
          <p:nvSpPr>
            <p:cNvPr id="4763" name="Google Shape;476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63"/>
          <p:cNvGrpSpPr/>
          <p:nvPr/>
        </p:nvGrpSpPr>
        <p:grpSpPr>
          <a:xfrm>
            <a:off x="4582955" y="2287102"/>
            <a:ext cx="339253" cy="339253"/>
            <a:chOff x="6235400" y="249400"/>
            <a:chExt cx="481825" cy="481825"/>
          </a:xfrm>
        </p:grpSpPr>
        <p:sp>
          <p:nvSpPr>
            <p:cNvPr id="4766" name="Google Shape;476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63"/>
          <p:cNvGrpSpPr/>
          <p:nvPr/>
        </p:nvGrpSpPr>
        <p:grpSpPr>
          <a:xfrm>
            <a:off x="821301" y="2731810"/>
            <a:ext cx="340204" cy="298116"/>
            <a:chOff x="899850" y="871450"/>
            <a:chExt cx="483175" cy="423400"/>
          </a:xfrm>
        </p:grpSpPr>
        <p:sp>
          <p:nvSpPr>
            <p:cNvPr id="4772" name="Google Shape;477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76" name="Google Shape;4776;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77" name="Google Shape;4777;p63"/>
          <p:cNvGrpSpPr/>
          <p:nvPr/>
        </p:nvGrpSpPr>
        <p:grpSpPr>
          <a:xfrm>
            <a:off x="1653301" y="2711232"/>
            <a:ext cx="340573" cy="339271"/>
            <a:chOff x="2085450" y="842250"/>
            <a:chExt cx="483700" cy="481850"/>
          </a:xfrm>
        </p:grpSpPr>
        <p:sp>
          <p:nvSpPr>
            <p:cNvPr id="4778" name="Google Shape;477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63"/>
          <p:cNvGrpSpPr/>
          <p:nvPr/>
        </p:nvGrpSpPr>
        <p:grpSpPr>
          <a:xfrm>
            <a:off x="2081868" y="2711241"/>
            <a:ext cx="339306" cy="339253"/>
            <a:chOff x="2685825" y="840375"/>
            <a:chExt cx="481900" cy="481825"/>
          </a:xfrm>
        </p:grpSpPr>
        <p:sp>
          <p:nvSpPr>
            <p:cNvPr id="4782" name="Google Shape;478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3"/>
          <p:cNvGrpSpPr/>
          <p:nvPr/>
        </p:nvGrpSpPr>
        <p:grpSpPr>
          <a:xfrm>
            <a:off x="2493529" y="2710924"/>
            <a:ext cx="350431" cy="339887"/>
            <a:chOff x="3270675" y="841800"/>
            <a:chExt cx="497700" cy="482725"/>
          </a:xfrm>
        </p:grpSpPr>
        <p:sp>
          <p:nvSpPr>
            <p:cNvPr id="4785" name="Google Shape;478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88" name="Google Shape;4788;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89" name="Google Shape;4789;p63"/>
          <p:cNvGrpSpPr/>
          <p:nvPr/>
        </p:nvGrpSpPr>
        <p:grpSpPr>
          <a:xfrm>
            <a:off x="3329675" y="2731783"/>
            <a:ext cx="339253" cy="298169"/>
            <a:chOff x="4467200" y="877100"/>
            <a:chExt cx="481825" cy="423475"/>
          </a:xfrm>
        </p:grpSpPr>
        <p:sp>
          <p:nvSpPr>
            <p:cNvPr id="4790" name="Google Shape;479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63"/>
          <p:cNvGrpSpPr/>
          <p:nvPr/>
        </p:nvGrpSpPr>
        <p:grpSpPr>
          <a:xfrm>
            <a:off x="3744565" y="2711232"/>
            <a:ext cx="354778" cy="339271"/>
            <a:chOff x="5045500" y="842250"/>
            <a:chExt cx="503875" cy="481850"/>
          </a:xfrm>
        </p:grpSpPr>
        <p:sp>
          <p:nvSpPr>
            <p:cNvPr id="4795" name="Google Shape;479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7" name="Google Shape;4797;p63"/>
          <p:cNvGrpSpPr/>
          <p:nvPr/>
        </p:nvGrpSpPr>
        <p:grpSpPr>
          <a:xfrm>
            <a:off x="4167413" y="2737451"/>
            <a:ext cx="336965" cy="286833"/>
            <a:chOff x="5645200" y="879425"/>
            <a:chExt cx="478575" cy="407375"/>
          </a:xfrm>
        </p:grpSpPr>
        <p:sp>
          <p:nvSpPr>
            <p:cNvPr id="4798" name="Google Shape;479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63"/>
          <p:cNvGrpSpPr/>
          <p:nvPr/>
        </p:nvGrpSpPr>
        <p:grpSpPr>
          <a:xfrm>
            <a:off x="4603488" y="2711241"/>
            <a:ext cx="298186" cy="339253"/>
            <a:chOff x="6264525" y="842250"/>
            <a:chExt cx="423500" cy="481825"/>
          </a:xfrm>
        </p:grpSpPr>
        <p:sp>
          <p:nvSpPr>
            <p:cNvPr id="4805" name="Google Shape;480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63"/>
          <p:cNvGrpSpPr/>
          <p:nvPr/>
        </p:nvGrpSpPr>
        <p:grpSpPr>
          <a:xfrm>
            <a:off x="821776" y="3125895"/>
            <a:ext cx="339253" cy="339253"/>
            <a:chOff x="900750" y="1436075"/>
            <a:chExt cx="481825" cy="481825"/>
          </a:xfrm>
        </p:grpSpPr>
        <p:sp>
          <p:nvSpPr>
            <p:cNvPr id="4813" name="Google Shape;481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63"/>
          <p:cNvGrpSpPr/>
          <p:nvPr/>
        </p:nvGrpSpPr>
        <p:grpSpPr>
          <a:xfrm>
            <a:off x="1239624" y="3186183"/>
            <a:ext cx="339253" cy="218676"/>
            <a:chOff x="1492675" y="1520750"/>
            <a:chExt cx="481825" cy="310575"/>
          </a:xfrm>
        </p:grpSpPr>
        <p:sp>
          <p:nvSpPr>
            <p:cNvPr id="4818" name="Google Shape;481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63"/>
          <p:cNvGrpSpPr/>
          <p:nvPr/>
        </p:nvGrpSpPr>
        <p:grpSpPr>
          <a:xfrm>
            <a:off x="1647421" y="3125877"/>
            <a:ext cx="352332" cy="339288"/>
            <a:chOff x="2071000" y="1435025"/>
            <a:chExt cx="500400" cy="481875"/>
          </a:xfrm>
        </p:grpSpPr>
        <p:sp>
          <p:nvSpPr>
            <p:cNvPr id="4821" name="Google Shape;482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63"/>
          <p:cNvGrpSpPr/>
          <p:nvPr/>
        </p:nvGrpSpPr>
        <p:grpSpPr>
          <a:xfrm>
            <a:off x="2075584" y="3146709"/>
            <a:ext cx="351874" cy="297623"/>
            <a:chOff x="2678350" y="1464650"/>
            <a:chExt cx="499750" cy="422700"/>
          </a:xfrm>
        </p:grpSpPr>
        <p:sp>
          <p:nvSpPr>
            <p:cNvPr id="4825" name="Google Shape;482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63"/>
          <p:cNvGrpSpPr/>
          <p:nvPr/>
        </p:nvGrpSpPr>
        <p:grpSpPr>
          <a:xfrm>
            <a:off x="2499118" y="3125895"/>
            <a:ext cx="339253" cy="339253"/>
            <a:chOff x="3271200" y="1435075"/>
            <a:chExt cx="481825" cy="481825"/>
          </a:xfrm>
        </p:grpSpPr>
        <p:sp>
          <p:nvSpPr>
            <p:cNvPr id="4829" name="Google Shape;482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1" name="Google Shape;4831;p63"/>
          <p:cNvGrpSpPr/>
          <p:nvPr/>
        </p:nvGrpSpPr>
        <p:grpSpPr>
          <a:xfrm>
            <a:off x="2909591" y="3125877"/>
            <a:ext cx="343442" cy="339288"/>
            <a:chOff x="3858100" y="1435075"/>
            <a:chExt cx="487775" cy="481875"/>
          </a:xfrm>
        </p:grpSpPr>
        <p:sp>
          <p:nvSpPr>
            <p:cNvPr id="4832" name="Google Shape;483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63"/>
          <p:cNvGrpSpPr/>
          <p:nvPr/>
        </p:nvGrpSpPr>
        <p:grpSpPr>
          <a:xfrm>
            <a:off x="3329674" y="3125895"/>
            <a:ext cx="339253" cy="339253"/>
            <a:chOff x="4456875" y="1435075"/>
            <a:chExt cx="481825" cy="481825"/>
          </a:xfrm>
        </p:grpSpPr>
        <p:sp>
          <p:nvSpPr>
            <p:cNvPr id="4838" name="Google Shape;483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63"/>
          <p:cNvGrpSpPr/>
          <p:nvPr/>
        </p:nvGrpSpPr>
        <p:grpSpPr>
          <a:xfrm>
            <a:off x="3750665" y="3125886"/>
            <a:ext cx="342580" cy="339271"/>
            <a:chOff x="5049725" y="1435050"/>
            <a:chExt cx="486550" cy="481850"/>
          </a:xfrm>
        </p:grpSpPr>
        <p:sp>
          <p:nvSpPr>
            <p:cNvPr id="4858" name="Google Shape;485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3"/>
          <p:cNvGrpSpPr/>
          <p:nvPr/>
        </p:nvGrpSpPr>
        <p:grpSpPr>
          <a:xfrm>
            <a:off x="4166216" y="3125895"/>
            <a:ext cx="339359" cy="339253"/>
            <a:chOff x="5642475" y="1435075"/>
            <a:chExt cx="481975" cy="481825"/>
          </a:xfrm>
        </p:grpSpPr>
        <p:sp>
          <p:nvSpPr>
            <p:cNvPr id="4863" name="Google Shape;486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6" name="Google Shape;4866;p63"/>
          <p:cNvGrpSpPr/>
          <p:nvPr/>
        </p:nvGrpSpPr>
        <p:grpSpPr>
          <a:xfrm>
            <a:off x="4580702" y="3125886"/>
            <a:ext cx="343759" cy="339271"/>
            <a:chOff x="6232000" y="1435050"/>
            <a:chExt cx="488225" cy="481850"/>
          </a:xfrm>
        </p:grpSpPr>
        <p:sp>
          <p:nvSpPr>
            <p:cNvPr id="4867" name="Google Shape;486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63"/>
          <p:cNvGrpSpPr/>
          <p:nvPr/>
        </p:nvGrpSpPr>
        <p:grpSpPr>
          <a:xfrm>
            <a:off x="841438" y="3539545"/>
            <a:ext cx="299929" cy="337792"/>
            <a:chOff x="924450" y="2028975"/>
            <a:chExt cx="425975" cy="479750"/>
          </a:xfrm>
        </p:grpSpPr>
        <p:sp>
          <p:nvSpPr>
            <p:cNvPr id="4873" name="Google Shape;487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63"/>
          <p:cNvGrpSpPr/>
          <p:nvPr/>
        </p:nvGrpSpPr>
        <p:grpSpPr>
          <a:xfrm>
            <a:off x="1653934" y="3559347"/>
            <a:ext cx="339306" cy="298186"/>
            <a:chOff x="2085450" y="2057100"/>
            <a:chExt cx="481900" cy="423500"/>
          </a:xfrm>
        </p:grpSpPr>
        <p:sp>
          <p:nvSpPr>
            <p:cNvPr id="4877" name="Google Shape;487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0" name="Google Shape;4880;p63"/>
          <p:cNvGrpSpPr/>
          <p:nvPr/>
        </p:nvGrpSpPr>
        <p:grpSpPr>
          <a:xfrm>
            <a:off x="2081868" y="3582592"/>
            <a:ext cx="339306" cy="251698"/>
            <a:chOff x="2678275" y="2090100"/>
            <a:chExt cx="481900" cy="357475"/>
          </a:xfrm>
        </p:grpSpPr>
        <p:sp>
          <p:nvSpPr>
            <p:cNvPr id="4881" name="Google Shape;488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3"/>
          <p:cNvGrpSpPr/>
          <p:nvPr/>
        </p:nvGrpSpPr>
        <p:grpSpPr>
          <a:xfrm>
            <a:off x="2559072" y="3594790"/>
            <a:ext cx="219345" cy="227301"/>
            <a:chOff x="3357325" y="2093500"/>
            <a:chExt cx="311525" cy="322825"/>
          </a:xfrm>
        </p:grpSpPr>
        <p:sp>
          <p:nvSpPr>
            <p:cNvPr id="4887" name="Google Shape;488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0" name="Google Shape;4890;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63"/>
          <p:cNvGrpSpPr/>
          <p:nvPr/>
        </p:nvGrpSpPr>
        <p:grpSpPr>
          <a:xfrm>
            <a:off x="3353262" y="3538814"/>
            <a:ext cx="292078" cy="339253"/>
            <a:chOff x="4492800" y="2027925"/>
            <a:chExt cx="414825" cy="481825"/>
          </a:xfrm>
        </p:grpSpPr>
        <p:sp>
          <p:nvSpPr>
            <p:cNvPr id="4892" name="Google Shape;489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4" name="Google Shape;4894;p63"/>
          <p:cNvGrpSpPr/>
          <p:nvPr/>
        </p:nvGrpSpPr>
        <p:grpSpPr>
          <a:xfrm>
            <a:off x="3752354" y="3538805"/>
            <a:ext cx="339200" cy="339271"/>
            <a:chOff x="5049725" y="2027900"/>
            <a:chExt cx="481750" cy="481850"/>
          </a:xfrm>
        </p:grpSpPr>
        <p:sp>
          <p:nvSpPr>
            <p:cNvPr id="4895" name="Google Shape;489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3" name="Google Shape;4903;p63"/>
          <p:cNvGrpSpPr/>
          <p:nvPr/>
        </p:nvGrpSpPr>
        <p:grpSpPr>
          <a:xfrm>
            <a:off x="4225950" y="3538893"/>
            <a:ext cx="219890" cy="339095"/>
            <a:chOff x="5726350" y="2028150"/>
            <a:chExt cx="312300" cy="481600"/>
          </a:xfrm>
        </p:grpSpPr>
        <p:sp>
          <p:nvSpPr>
            <p:cNvPr id="4904" name="Google Shape;490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7" name="Google Shape;4907;p63"/>
          <p:cNvGrpSpPr/>
          <p:nvPr/>
        </p:nvGrpSpPr>
        <p:grpSpPr>
          <a:xfrm>
            <a:off x="4586141" y="3542000"/>
            <a:ext cx="332881" cy="332881"/>
            <a:chOff x="6239925" y="2032450"/>
            <a:chExt cx="472775" cy="472775"/>
          </a:xfrm>
        </p:grpSpPr>
        <p:sp>
          <p:nvSpPr>
            <p:cNvPr id="4908" name="Google Shape;490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63"/>
          <p:cNvGrpSpPr/>
          <p:nvPr/>
        </p:nvGrpSpPr>
        <p:grpSpPr>
          <a:xfrm>
            <a:off x="5035233" y="2364092"/>
            <a:ext cx="334641" cy="185425"/>
            <a:chOff x="903075" y="2730000"/>
            <a:chExt cx="475275" cy="263350"/>
          </a:xfrm>
        </p:grpSpPr>
        <p:sp>
          <p:nvSpPr>
            <p:cNvPr id="4911" name="Google Shape;491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3"/>
          <p:cNvGrpSpPr/>
          <p:nvPr/>
        </p:nvGrpSpPr>
        <p:grpSpPr>
          <a:xfrm>
            <a:off x="1239624" y="3538814"/>
            <a:ext cx="339253" cy="339253"/>
            <a:chOff x="1492675" y="2027925"/>
            <a:chExt cx="481825" cy="481825"/>
          </a:xfrm>
        </p:grpSpPr>
        <p:sp>
          <p:nvSpPr>
            <p:cNvPr id="4915" name="Google Shape;491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63"/>
          <p:cNvGrpSpPr/>
          <p:nvPr/>
        </p:nvGrpSpPr>
        <p:grpSpPr>
          <a:xfrm>
            <a:off x="5466000" y="2287178"/>
            <a:ext cx="339253" cy="339253"/>
            <a:chOff x="1492675" y="2620775"/>
            <a:chExt cx="481825" cy="481825"/>
          </a:xfrm>
        </p:grpSpPr>
        <p:sp>
          <p:nvSpPr>
            <p:cNvPr id="4921" name="Google Shape;492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23" name="Google Shape;4923;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4" name="Google Shape;4924;p63"/>
          <p:cNvGrpSpPr/>
          <p:nvPr/>
        </p:nvGrpSpPr>
        <p:grpSpPr>
          <a:xfrm>
            <a:off x="6289754" y="2303161"/>
            <a:ext cx="333585" cy="307287"/>
            <a:chOff x="2682350" y="2643425"/>
            <a:chExt cx="473775" cy="436425"/>
          </a:xfrm>
        </p:grpSpPr>
        <p:sp>
          <p:nvSpPr>
            <p:cNvPr id="4925" name="Google Shape;492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63"/>
          <p:cNvGrpSpPr/>
          <p:nvPr/>
        </p:nvGrpSpPr>
        <p:grpSpPr>
          <a:xfrm>
            <a:off x="6755243" y="2287178"/>
            <a:ext cx="238531" cy="339253"/>
            <a:chOff x="3342725" y="2620775"/>
            <a:chExt cx="338775" cy="481825"/>
          </a:xfrm>
        </p:grpSpPr>
        <p:sp>
          <p:nvSpPr>
            <p:cNvPr id="4933" name="Google Shape;493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63"/>
          <p:cNvGrpSpPr/>
          <p:nvPr/>
        </p:nvGrpSpPr>
        <p:grpSpPr>
          <a:xfrm>
            <a:off x="7148994" y="2287178"/>
            <a:ext cx="278296" cy="339253"/>
            <a:chOff x="3907325" y="2620775"/>
            <a:chExt cx="395250" cy="481825"/>
          </a:xfrm>
        </p:grpSpPr>
        <p:sp>
          <p:nvSpPr>
            <p:cNvPr id="4937" name="Google Shape;493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1" name="Google Shape;4941;p63"/>
          <p:cNvGrpSpPr/>
          <p:nvPr/>
        </p:nvGrpSpPr>
        <p:grpSpPr>
          <a:xfrm>
            <a:off x="7542181" y="2297783"/>
            <a:ext cx="339253" cy="318042"/>
            <a:chOff x="4456875" y="2635825"/>
            <a:chExt cx="481825" cy="451700"/>
          </a:xfrm>
        </p:grpSpPr>
        <p:sp>
          <p:nvSpPr>
            <p:cNvPr id="4942" name="Google Shape;494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63"/>
          <p:cNvGrpSpPr/>
          <p:nvPr/>
        </p:nvGrpSpPr>
        <p:grpSpPr>
          <a:xfrm>
            <a:off x="7967105" y="2297783"/>
            <a:ext cx="339253" cy="318042"/>
            <a:chOff x="5049725" y="2635825"/>
            <a:chExt cx="481825" cy="451700"/>
          </a:xfrm>
        </p:grpSpPr>
        <p:sp>
          <p:nvSpPr>
            <p:cNvPr id="4949" name="Google Shape;494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3"/>
          <p:cNvGrpSpPr/>
          <p:nvPr/>
        </p:nvGrpSpPr>
        <p:grpSpPr>
          <a:xfrm>
            <a:off x="2211475" y="3952243"/>
            <a:ext cx="338566" cy="338373"/>
            <a:chOff x="5643000" y="2621375"/>
            <a:chExt cx="480850" cy="480575"/>
          </a:xfrm>
        </p:grpSpPr>
        <p:sp>
          <p:nvSpPr>
            <p:cNvPr id="4953" name="Google Shape;495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3"/>
          <p:cNvGrpSpPr/>
          <p:nvPr/>
        </p:nvGrpSpPr>
        <p:grpSpPr>
          <a:xfrm>
            <a:off x="4032695" y="3951803"/>
            <a:ext cx="339359" cy="339253"/>
            <a:chOff x="6235250" y="2620775"/>
            <a:chExt cx="481975" cy="481825"/>
          </a:xfrm>
        </p:grpSpPr>
        <p:sp>
          <p:nvSpPr>
            <p:cNvPr id="4961" name="Google Shape;496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6" name="Google Shape;4966;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7" name="Google Shape;4967;p63"/>
          <p:cNvGrpSpPr/>
          <p:nvPr/>
        </p:nvGrpSpPr>
        <p:grpSpPr>
          <a:xfrm>
            <a:off x="5465078" y="2711317"/>
            <a:ext cx="341101" cy="339253"/>
            <a:chOff x="1535000" y="3223325"/>
            <a:chExt cx="484450" cy="481825"/>
          </a:xfrm>
        </p:grpSpPr>
        <p:sp>
          <p:nvSpPr>
            <p:cNvPr id="4968" name="Google Shape;496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3"/>
          <p:cNvGrpSpPr/>
          <p:nvPr/>
        </p:nvGrpSpPr>
        <p:grpSpPr>
          <a:xfrm>
            <a:off x="5872645" y="2746618"/>
            <a:ext cx="339253" cy="268649"/>
            <a:chOff x="2085525" y="3263750"/>
            <a:chExt cx="481825" cy="381550"/>
          </a:xfrm>
        </p:grpSpPr>
        <p:sp>
          <p:nvSpPr>
            <p:cNvPr id="4972" name="Google Shape;497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4" name="Google Shape;4974;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5" name="Google Shape;4975;p63"/>
          <p:cNvGrpSpPr/>
          <p:nvPr/>
        </p:nvGrpSpPr>
        <p:grpSpPr>
          <a:xfrm>
            <a:off x="6704407" y="2711308"/>
            <a:ext cx="340204" cy="339271"/>
            <a:chOff x="3270450" y="3213625"/>
            <a:chExt cx="483175" cy="481850"/>
          </a:xfrm>
        </p:grpSpPr>
        <p:sp>
          <p:nvSpPr>
            <p:cNvPr id="4976" name="Google Shape;497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63"/>
          <p:cNvGrpSpPr/>
          <p:nvPr/>
        </p:nvGrpSpPr>
        <p:grpSpPr>
          <a:xfrm>
            <a:off x="7203676" y="2711317"/>
            <a:ext cx="168931" cy="339253"/>
            <a:chOff x="3984950" y="3213600"/>
            <a:chExt cx="239925" cy="481825"/>
          </a:xfrm>
        </p:grpSpPr>
        <p:sp>
          <p:nvSpPr>
            <p:cNvPr id="4979" name="Google Shape;497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3" name="Google Shape;4983;p63"/>
          <p:cNvGrpSpPr/>
          <p:nvPr/>
        </p:nvGrpSpPr>
        <p:grpSpPr>
          <a:xfrm>
            <a:off x="1736111" y="3981487"/>
            <a:ext cx="355218" cy="279880"/>
            <a:chOff x="5629975" y="3255775"/>
            <a:chExt cx="504500" cy="397500"/>
          </a:xfrm>
        </p:grpSpPr>
        <p:sp>
          <p:nvSpPr>
            <p:cNvPr id="4984" name="Google Shape;498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63"/>
          <p:cNvGrpSpPr/>
          <p:nvPr/>
        </p:nvGrpSpPr>
        <p:grpSpPr>
          <a:xfrm>
            <a:off x="3572294" y="3981593"/>
            <a:ext cx="340256" cy="279669"/>
            <a:chOff x="6234950" y="3255925"/>
            <a:chExt cx="483250" cy="397200"/>
          </a:xfrm>
        </p:grpSpPr>
        <p:sp>
          <p:nvSpPr>
            <p:cNvPr id="4990" name="Google Shape;499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3"/>
          <p:cNvGrpSpPr/>
          <p:nvPr/>
        </p:nvGrpSpPr>
        <p:grpSpPr>
          <a:xfrm>
            <a:off x="5043532" y="3125970"/>
            <a:ext cx="318042" cy="339253"/>
            <a:chOff x="914900" y="3806450"/>
            <a:chExt cx="451700" cy="481825"/>
          </a:xfrm>
        </p:grpSpPr>
        <p:sp>
          <p:nvSpPr>
            <p:cNvPr id="4997" name="Google Shape;499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3"/>
          <p:cNvGrpSpPr/>
          <p:nvPr/>
        </p:nvGrpSpPr>
        <p:grpSpPr>
          <a:xfrm>
            <a:off x="5462454" y="3125785"/>
            <a:ext cx="346347" cy="339623"/>
            <a:chOff x="1490050" y="3805975"/>
            <a:chExt cx="491900" cy="482350"/>
          </a:xfrm>
        </p:grpSpPr>
        <p:sp>
          <p:nvSpPr>
            <p:cNvPr id="5003" name="Google Shape;500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63"/>
          <p:cNvGrpSpPr/>
          <p:nvPr/>
        </p:nvGrpSpPr>
        <p:grpSpPr>
          <a:xfrm>
            <a:off x="5886322" y="3125970"/>
            <a:ext cx="311899" cy="339253"/>
            <a:chOff x="2104275" y="3806450"/>
            <a:chExt cx="442975" cy="481825"/>
          </a:xfrm>
        </p:grpSpPr>
        <p:sp>
          <p:nvSpPr>
            <p:cNvPr id="5008" name="Google Shape;500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3"/>
          <p:cNvGrpSpPr/>
          <p:nvPr/>
        </p:nvGrpSpPr>
        <p:grpSpPr>
          <a:xfrm>
            <a:off x="6309839" y="3125970"/>
            <a:ext cx="293416" cy="339253"/>
            <a:chOff x="2710875" y="3806450"/>
            <a:chExt cx="416725" cy="481825"/>
          </a:xfrm>
        </p:grpSpPr>
        <p:sp>
          <p:nvSpPr>
            <p:cNvPr id="5011" name="Google Shape;501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63"/>
          <p:cNvGrpSpPr/>
          <p:nvPr/>
        </p:nvGrpSpPr>
        <p:grpSpPr>
          <a:xfrm>
            <a:off x="6704883" y="3166412"/>
            <a:ext cx="339253" cy="258369"/>
            <a:chOff x="3271200" y="3863875"/>
            <a:chExt cx="481825" cy="366950"/>
          </a:xfrm>
        </p:grpSpPr>
        <p:sp>
          <p:nvSpPr>
            <p:cNvPr id="5014" name="Google Shape;501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3"/>
          <p:cNvGrpSpPr/>
          <p:nvPr/>
        </p:nvGrpSpPr>
        <p:grpSpPr>
          <a:xfrm>
            <a:off x="7140377" y="3126199"/>
            <a:ext cx="295528" cy="338795"/>
            <a:chOff x="3895050" y="3806775"/>
            <a:chExt cx="419725" cy="481175"/>
          </a:xfrm>
        </p:grpSpPr>
        <p:sp>
          <p:nvSpPr>
            <p:cNvPr id="5017" name="Google Shape;501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3"/>
          <p:cNvGrpSpPr/>
          <p:nvPr/>
        </p:nvGrpSpPr>
        <p:grpSpPr>
          <a:xfrm>
            <a:off x="7543659" y="3125979"/>
            <a:ext cx="336296" cy="339235"/>
            <a:chOff x="4464775" y="3806475"/>
            <a:chExt cx="477625" cy="481800"/>
          </a:xfrm>
        </p:grpSpPr>
        <p:sp>
          <p:nvSpPr>
            <p:cNvPr id="5020" name="Google Shape;502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63"/>
          <p:cNvGrpSpPr/>
          <p:nvPr/>
        </p:nvGrpSpPr>
        <p:grpSpPr>
          <a:xfrm>
            <a:off x="7967105" y="3125970"/>
            <a:ext cx="339253" cy="339253"/>
            <a:chOff x="5049725" y="3806450"/>
            <a:chExt cx="481825" cy="481825"/>
          </a:xfrm>
        </p:grpSpPr>
        <p:sp>
          <p:nvSpPr>
            <p:cNvPr id="5027" name="Google Shape;502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63"/>
          <p:cNvGrpSpPr/>
          <p:nvPr/>
        </p:nvGrpSpPr>
        <p:grpSpPr>
          <a:xfrm>
            <a:off x="1276714" y="3951798"/>
            <a:ext cx="339253" cy="339253"/>
            <a:chOff x="5651375" y="3806450"/>
            <a:chExt cx="481825" cy="481825"/>
          </a:xfrm>
        </p:grpSpPr>
        <p:sp>
          <p:nvSpPr>
            <p:cNvPr id="5031" name="Google Shape;503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63"/>
          <p:cNvGrpSpPr/>
          <p:nvPr/>
        </p:nvGrpSpPr>
        <p:grpSpPr>
          <a:xfrm>
            <a:off x="3153646" y="3953787"/>
            <a:ext cx="298503" cy="335275"/>
            <a:chOff x="6264300" y="3809300"/>
            <a:chExt cx="423950" cy="476175"/>
          </a:xfrm>
        </p:grpSpPr>
        <p:sp>
          <p:nvSpPr>
            <p:cNvPr id="5036" name="Google Shape;503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63"/>
          <p:cNvGrpSpPr/>
          <p:nvPr/>
        </p:nvGrpSpPr>
        <p:grpSpPr>
          <a:xfrm>
            <a:off x="5032267" y="3538881"/>
            <a:ext cx="340573" cy="339271"/>
            <a:chOff x="898875" y="4399275"/>
            <a:chExt cx="483700" cy="481850"/>
          </a:xfrm>
        </p:grpSpPr>
        <p:sp>
          <p:nvSpPr>
            <p:cNvPr id="5040" name="Google Shape;504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3"/>
          <p:cNvGrpSpPr/>
          <p:nvPr/>
        </p:nvGrpSpPr>
        <p:grpSpPr>
          <a:xfrm>
            <a:off x="5466000" y="3554133"/>
            <a:ext cx="339253" cy="308765"/>
            <a:chOff x="1492675" y="4420975"/>
            <a:chExt cx="481825" cy="438525"/>
          </a:xfrm>
        </p:grpSpPr>
        <p:sp>
          <p:nvSpPr>
            <p:cNvPr id="5049" name="Google Shape;504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63"/>
          <p:cNvGrpSpPr/>
          <p:nvPr/>
        </p:nvGrpSpPr>
        <p:grpSpPr>
          <a:xfrm>
            <a:off x="5870982" y="3539558"/>
            <a:ext cx="342580" cy="337915"/>
            <a:chOff x="2084100" y="4400250"/>
            <a:chExt cx="486550" cy="479925"/>
          </a:xfrm>
        </p:grpSpPr>
        <p:sp>
          <p:nvSpPr>
            <p:cNvPr id="5055" name="Google Shape;505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3"/>
          <p:cNvGrpSpPr/>
          <p:nvPr/>
        </p:nvGrpSpPr>
        <p:grpSpPr>
          <a:xfrm>
            <a:off x="6307462" y="3538907"/>
            <a:ext cx="298169" cy="339218"/>
            <a:chOff x="2707950" y="4399325"/>
            <a:chExt cx="423475" cy="481775"/>
          </a:xfrm>
        </p:grpSpPr>
        <p:sp>
          <p:nvSpPr>
            <p:cNvPr id="5062" name="Google Shape;506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3"/>
          <p:cNvGrpSpPr/>
          <p:nvPr/>
        </p:nvGrpSpPr>
        <p:grpSpPr>
          <a:xfrm>
            <a:off x="6736981" y="3538881"/>
            <a:ext cx="275057" cy="339271"/>
            <a:chOff x="3330525" y="4399275"/>
            <a:chExt cx="390650" cy="481850"/>
          </a:xfrm>
        </p:grpSpPr>
        <p:sp>
          <p:nvSpPr>
            <p:cNvPr id="5075" name="Google Shape;507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3"/>
          <p:cNvGrpSpPr/>
          <p:nvPr/>
        </p:nvGrpSpPr>
        <p:grpSpPr>
          <a:xfrm>
            <a:off x="7161510" y="3538890"/>
            <a:ext cx="253265" cy="339253"/>
            <a:chOff x="3938800" y="4399275"/>
            <a:chExt cx="359700" cy="481825"/>
          </a:xfrm>
        </p:grpSpPr>
        <p:sp>
          <p:nvSpPr>
            <p:cNvPr id="5083" name="Google Shape;508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3"/>
          <p:cNvGrpSpPr/>
          <p:nvPr/>
        </p:nvGrpSpPr>
        <p:grpSpPr>
          <a:xfrm>
            <a:off x="7632288" y="3538890"/>
            <a:ext cx="159039" cy="339253"/>
            <a:chOff x="4584850" y="4399275"/>
            <a:chExt cx="225875" cy="481825"/>
          </a:xfrm>
        </p:grpSpPr>
        <p:sp>
          <p:nvSpPr>
            <p:cNvPr id="5089" name="Google Shape;508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1" name="Google Shape;5091;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2" name="Google Shape;5092;p63"/>
          <p:cNvGrpSpPr/>
          <p:nvPr/>
        </p:nvGrpSpPr>
        <p:grpSpPr>
          <a:xfrm>
            <a:off x="817316" y="3951795"/>
            <a:ext cx="339253" cy="339253"/>
            <a:chOff x="5642550" y="4399275"/>
            <a:chExt cx="481825" cy="481825"/>
          </a:xfrm>
        </p:grpSpPr>
        <p:sp>
          <p:nvSpPr>
            <p:cNvPr id="5093" name="Google Shape;509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3"/>
          <p:cNvGrpSpPr/>
          <p:nvPr/>
        </p:nvGrpSpPr>
        <p:grpSpPr>
          <a:xfrm>
            <a:off x="2670186" y="3963703"/>
            <a:ext cx="363316" cy="315437"/>
            <a:chOff x="6218300" y="4416175"/>
            <a:chExt cx="516000" cy="448000"/>
          </a:xfrm>
        </p:grpSpPr>
        <p:sp>
          <p:nvSpPr>
            <p:cNvPr id="5096" name="Google Shape;509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63"/>
          <p:cNvGrpSpPr/>
          <p:nvPr/>
        </p:nvGrpSpPr>
        <p:grpSpPr>
          <a:xfrm>
            <a:off x="5870391" y="3951792"/>
            <a:ext cx="339253" cy="339253"/>
            <a:chOff x="899850" y="4992125"/>
            <a:chExt cx="481825" cy="481825"/>
          </a:xfrm>
        </p:grpSpPr>
        <p:sp>
          <p:nvSpPr>
            <p:cNvPr id="5100" name="Google Shape;510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3"/>
          <p:cNvGrpSpPr/>
          <p:nvPr/>
        </p:nvGrpSpPr>
        <p:grpSpPr>
          <a:xfrm>
            <a:off x="5410993" y="3951792"/>
            <a:ext cx="339253" cy="339253"/>
            <a:chOff x="1492675" y="4992125"/>
            <a:chExt cx="481825" cy="481825"/>
          </a:xfrm>
        </p:grpSpPr>
        <p:sp>
          <p:nvSpPr>
            <p:cNvPr id="5104" name="Google Shape;510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3"/>
          <p:cNvGrpSpPr/>
          <p:nvPr/>
        </p:nvGrpSpPr>
        <p:grpSpPr>
          <a:xfrm>
            <a:off x="4951595" y="3951792"/>
            <a:ext cx="339253" cy="339253"/>
            <a:chOff x="2085525" y="4992125"/>
            <a:chExt cx="481825" cy="481825"/>
          </a:xfrm>
        </p:grpSpPr>
        <p:sp>
          <p:nvSpPr>
            <p:cNvPr id="5107" name="Google Shape;510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63"/>
          <p:cNvGrpSpPr/>
          <p:nvPr/>
        </p:nvGrpSpPr>
        <p:grpSpPr>
          <a:xfrm>
            <a:off x="6789344" y="3951792"/>
            <a:ext cx="339253" cy="339253"/>
            <a:chOff x="2678350" y="4992125"/>
            <a:chExt cx="481825" cy="481825"/>
          </a:xfrm>
        </p:grpSpPr>
        <p:sp>
          <p:nvSpPr>
            <p:cNvPr id="5110" name="Google Shape;511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63"/>
          <p:cNvGrpSpPr/>
          <p:nvPr/>
        </p:nvGrpSpPr>
        <p:grpSpPr>
          <a:xfrm>
            <a:off x="4492198" y="3951792"/>
            <a:ext cx="339253" cy="339253"/>
            <a:chOff x="3271200" y="4992125"/>
            <a:chExt cx="481825" cy="481825"/>
          </a:xfrm>
        </p:grpSpPr>
        <p:sp>
          <p:nvSpPr>
            <p:cNvPr id="5114" name="Google Shape;511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63"/>
          <p:cNvGrpSpPr/>
          <p:nvPr/>
        </p:nvGrpSpPr>
        <p:grpSpPr>
          <a:xfrm>
            <a:off x="6329788" y="3952813"/>
            <a:ext cx="339411" cy="337211"/>
            <a:chOff x="5049575" y="4993600"/>
            <a:chExt cx="482050" cy="478925"/>
          </a:xfrm>
        </p:grpSpPr>
        <p:sp>
          <p:nvSpPr>
            <p:cNvPr id="5118" name="Google Shape;511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2" name="Google Shape;5122;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resize </a:t>
            </a:r>
            <a:r>
              <a:rPr lang="en-GB"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You can </a:t>
            </a:r>
            <a:r>
              <a:rPr lang="en-GB" sz="1100" b="1">
                <a:solidFill>
                  <a:schemeClr val="dk2"/>
                </a:solidFill>
              </a:rPr>
              <a:t>change the stroke and fill color</a:t>
            </a:r>
            <a:r>
              <a:rPr lang="en-GB" sz="1100">
                <a:solidFill>
                  <a:schemeClr val="lt1"/>
                </a:solidFill>
              </a:rPr>
              <a:t>; just select the icon and click on the </a:t>
            </a:r>
            <a:r>
              <a:rPr lang="en-GB" sz="1100" b="1">
                <a:solidFill>
                  <a:schemeClr val="dk2"/>
                </a:solidFill>
              </a:rPr>
              <a:t>paint bucket/pen</a:t>
            </a:r>
            <a:r>
              <a:rPr lang="en-GB"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GB" sz="1100">
                <a:solidFill>
                  <a:schemeClr val="lt1"/>
                </a:solidFill>
              </a:rPr>
              <a:t>In Google Slides, you can also use </a:t>
            </a:r>
            <a:r>
              <a:rPr lang="en-GB" sz="1100" b="1">
                <a:solidFill>
                  <a:schemeClr val="dk2"/>
                </a:solidFill>
                <a:uFill>
                  <a:noFill/>
                </a:uFill>
                <a:hlinkClick r:id="rId1"/>
              </a:rPr>
              <a:t>Flaticon’s extension</a:t>
            </a:r>
            <a:r>
              <a:rPr lang="en-GB" sz="1100">
                <a:solidFill>
                  <a:schemeClr val="lt1"/>
                </a:solidFill>
              </a:rPr>
              <a:t>, allowing you to customize and add even more icons.</a:t>
            </a:r>
            <a:endParaRPr sz="1100">
              <a:solidFill>
                <a:schemeClr val="lt1"/>
              </a:solidFill>
            </a:endParaRPr>
          </a:p>
        </p:txBody>
      </p:sp>
      <p:sp>
        <p:nvSpPr>
          <p:cNvPr id="5123" name="Google Shape;5123;p63"/>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...and our sets of editable icons</a:t>
            </a:r>
            <a:endParaRPr lang="en-GB"/>
          </a:p>
        </p:txBody>
      </p:sp>
      <p:grpSp>
        <p:nvGrpSpPr>
          <p:cNvPr id="5124" name="Google Shape;5124;p63"/>
          <p:cNvGrpSpPr/>
          <p:nvPr/>
        </p:nvGrpSpPr>
        <p:grpSpPr>
          <a:xfrm>
            <a:off x="7248742" y="3975375"/>
            <a:ext cx="195300" cy="343772"/>
            <a:chOff x="3999225" y="4364775"/>
            <a:chExt cx="195300" cy="343772"/>
          </a:xfrm>
        </p:grpSpPr>
        <p:grpSp>
          <p:nvGrpSpPr>
            <p:cNvPr id="5125" name="Google Shape;5125;p63"/>
            <p:cNvGrpSpPr/>
            <p:nvPr/>
          </p:nvGrpSpPr>
          <p:grpSpPr>
            <a:xfrm>
              <a:off x="4048568" y="4562577"/>
              <a:ext cx="97317" cy="145970"/>
              <a:chOff x="1529575" y="2222650"/>
              <a:chExt cx="203125" cy="304675"/>
            </a:xfrm>
          </p:grpSpPr>
          <p:sp>
            <p:nvSpPr>
              <p:cNvPr id="5126" name="Google Shape;5126;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8" name="Google Shape;5128;p63"/>
            <p:cNvGrpSpPr/>
            <p:nvPr/>
          </p:nvGrpSpPr>
          <p:grpSpPr>
            <a:xfrm>
              <a:off x="3999225" y="4364775"/>
              <a:ext cx="195300" cy="195300"/>
              <a:chOff x="3999225" y="4364775"/>
              <a:chExt cx="195300" cy="195300"/>
            </a:xfrm>
          </p:grpSpPr>
          <p:sp>
            <p:nvSpPr>
              <p:cNvPr id="5129" name="Google Shape;5129;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1" name="Google Shape;5131;p63"/>
          <p:cNvGrpSpPr/>
          <p:nvPr/>
        </p:nvGrpSpPr>
        <p:grpSpPr>
          <a:xfrm>
            <a:off x="7564186" y="3991627"/>
            <a:ext cx="277088" cy="259611"/>
            <a:chOff x="4335888" y="4398114"/>
            <a:chExt cx="277088" cy="259611"/>
          </a:xfrm>
        </p:grpSpPr>
        <p:grpSp>
          <p:nvGrpSpPr>
            <p:cNvPr id="5132" name="Google Shape;5132;p63"/>
            <p:cNvGrpSpPr/>
            <p:nvPr/>
          </p:nvGrpSpPr>
          <p:grpSpPr>
            <a:xfrm>
              <a:off x="4335888" y="4462425"/>
              <a:ext cx="195300" cy="195300"/>
              <a:chOff x="4335888" y="4462425"/>
              <a:chExt cx="195300" cy="195300"/>
            </a:xfrm>
          </p:grpSpPr>
          <p:sp>
            <p:nvSpPr>
              <p:cNvPr id="5133" name="Google Shape;5133;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5" name="Google Shape;5135;p63"/>
            <p:cNvGrpSpPr/>
            <p:nvPr/>
          </p:nvGrpSpPr>
          <p:grpSpPr>
            <a:xfrm>
              <a:off x="4509813" y="4398114"/>
              <a:ext cx="103162" cy="103198"/>
              <a:chOff x="2277975" y="2021700"/>
              <a:chExt cx="215325" cy="215400"/>
            </a:xfrm>
          </p:grpSpPr>
          <p:sp>
            <p:nvSpPr>
              <p:cNvPr id="5136" name="Google Shape;5136;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38" name="Google Shape;5138;p63"/>
          <p:cNvGrpSpPr/>
          <p:nvPr/>
        </p:nvGrpSpPr>
        <p:grpSpPr>
          <a:xfrm>
            <a:off x="7961419" y="4049613"/>
            <a:ext cx="392275" cy="195300"/>
            <a:chOff x="4752588" y="4440200"/>
            <a:chExt cx="392275" cy="195300"/>
          </a:xfrm>
        </p:grpSpPr>
        <p:grpSp>
          <p:nvGrpSpPr>
            <p:cNvPr id="5139" name="Google Shape;5139;p63"/>
            <p:cNvGrpSpPr/>
            <p:nvPr/>
          </p:nvGrpSpPr>
          <p:grpSpPr>
            <a:xfrm>
              <a:off x="4950384" y="4469728"/>
              <a:ext cx="194479" cy="136244"/>
              <a:chOff x="3163375" y="2175125"/>
              <a:chExt cx="405925" cy="284375"/>
            </a:xfrm>
          </p:grpSpPr>
          <p:sp>
            <p:nvSpPr>
              <p:cNvPr id="5140" name="Google Shape;5140;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43" name="Google Shape;5143;p63"/>
            <p:cNvGrpSpPr/>
            <p:nvPr/>
          </p:nvGrpSpPr>
          <p:grpSpPr>
            <a:xfrm>
              <a:off x="4752588" y="4440200"/>
              <a:ext cx="195300" cy="195300"/>
              <a:chOff x="4335888" y="4462425"/>
              <a:chExt cx="195300" cy="195300"/>
            </a:xfrm>
          </p:grpSpPr>
          <p:sp>
            <p:nvSpPr>
              <p:cNvPr id="5144" name="Google Shape;514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149" name="Shape 5149"/>
        <p:cNvGrpSpPr/>
        <p:nvPr/>
      </p:nvGrpSpPr>
      <p:grpSpPr>
        <a:xfrm>
          <a:off x="0" y="0"/>
          <a:ext cx="0" cy="0"/>
          <a:chOff x="0" y="0"/>
          <a:chExt cx="0" cy="0"/>
        </a:xfrm>
      </p:grpSpPr>
      <p:grpSp>
        <p:nvGrpSpPr>
          <p:cNvPr id="5150" name="Google Shape;5150;p64"/>
          <p:cNvGrpSpPr/>
          <p:nvPr/>
        </p:nvGrpSpPr>
        <p:grpSpPr>
          <a:xfrm>
            <a:off x="856199" y="1311179"/>
            <a:ext cx="322099" cy="370529"/>
            <a:chOff x="-42971725" y="3217825"/>
            <a:chExt cx="275675" cy="317125"/>
          </a:xfrm>
        </p:grpSpPr>
        <p:sp>
          <p:nvSpPr>
            <p:cNvPr id="5151" name="Google Shape;5151;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4" name="Google Shape;5154;p64"/>
          <p:cNvGrpSpPr/>
          <p:nvPr/>
        </p:nvGrpSpPr>
        <p:grpSpPr>
          <a:xfrm>
            <a:off x="828113" y="1779835"/>
            <a:ext cx="378270" cy="337551"/>
            <a:chOff x="-42996150" y="3612600"/>
            <a:chExt cx="323750" cy="288900"/>
          </a:xfrm>
        </p:grpSpPr>
        <p:sp>
          <p:nvSpPr>
            <p:cNvPr id="5155" name="Google Shape;5155;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58" name="Google Shape;5158;p64"/>
          <p:cNvGrpSpPr/>
          <p:nvPr/>
        </p:nvGrpSpPr>
        <p:grpSpPr>
          <a:xfrm>
            <a:off x="830874" y="2189205"/>
            <a:ext cx="372749" cy="370909"/>
            <a:chOff x="-42994575" y="3950300"/>
            <a:chExt cx="319025" cy="317450"/>
          </a:xfrm>
        </p:grpSpPr>
        <p:sp>
          <p:nvSpPr>
            <p:cNvPr id="5159" name="Google Shape;5159;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2" name="Google Shape;5162;p64"/>
          <p:cNvGrpSpPr/>
          <p:nvPr/>
        </p:nvGrpSpPr>
        <p:grpSpPr>
          <a:xfrm>
            <a:off x="2984269" y="1336037"/>
            <a:ext cx="371785" cy="370879"/>
            <a:chOff x="-41111350" y="3239100"/>
            <a:chExt cx="318200" cy="317425"/>
          </a:xfrm>
        </p:grpSpPr>
        <p:sp>
          <p:nvSpPr>
            <p:cNvPr id="5163" name="Google Shape;5163;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7" name="Google Shape;5167;p64"/>
          <p:cNvGrpSpPr/>
          <p:nvPr/>
        </p:nvGrpSpPr>
        <p:grpSpPr>
          <a:xfrm>
            <a:off x="2980588" y="1771568"/>
            <a:ext cx="379146" cy="370967"/>
            <a:chOff x="-41117650" y="3605525"/>
            <a:chExt cx="324500" cy="317500"/>
          </a:xfrm>
        </p:grpSpPr>
        <p:sp>
          <p:nvSpPr>
            <p:cNvPr id="5168" name="Google Shape;5168;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1" name="Google Shape;5171;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2" name="Google Shape;5172;p64"/>
          <p:cNvGrpSpPr/>
          <p:nvPr/>
        </p:nvGrpSpPr>
        <p:grpSpPr>
          <a:xfrm>
            <a:off x="1806843" y="2663092"/>
            <a:ext cx="216271" cy="371814"/>
            <a:chOff x="-39205300" y="3220175"/>
            <a:chExt cx="185100" cy="318225"/>
          </a:xfrm>
        </p:grpSpPr>
        <p:sp>
          <p:nvSpPr>
            <p:cNvPr id="5173" name="Google Shape;5173;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75" name="Google Shape;5175;p64"/>
          <p:cNvGrpSpPr/>
          <p:nvPr/>
        </p:nvGrpSpPr>
        <p:grpSpPr>
          <a:xfrm>
            <a:off x="1772370" y="3123163"/>
            <a:ext cx="300016" cy="369273"/>
            <a:chOff x="-39248625" y="3588600"/>
            <a:chExt cx="256775" cy="316050"/>
          </a:xfrm>
        </p:grpSpPr>
        <p:sp>
          <p:nvSpPr>
            <p:cNvPr id="5176" name="Google Shape;5176;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8" name="Google Shape;5178;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0" name="Google Shape;5180;p64"/>
          <p:cNvGrpSpPr/>
          <p:nvPr/>
        </p:nvGrpSpPr>
        <p:grpSpPr>
          <a:xfrm>
            <a:off x="1223084" y="1311179"/>
            <a:ext cx="429504" cy="370879"/>
            <a:chOff x="-42651700" y="3217825"/>
            <a:chExt cx="367600" cy="317425"/>
          </a:xfrm>
        </p:grpSpPr>
        <p:sp>
          <p:nvSpPr>
            <p:cNvPr id="5181" name="Google Shape;5181;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5" name="Google Shape;5185;p64"/>
          <p:cNvGrpSpPr/>
          <p:nvPr/>
        </p:nvGrpSpPr>
        <p:grpSpPr>
          <a:xfrm>
            <a:off x="1258516" y="1750829"/>
            <a:ext cx="358640" cy="363226"/>
            <a:chOff x="-42617300" y="3587775"/>
            <a:chExt cx="306950" cy="310875"/>
          </a:xfrm>
        </p:grpSpPr>
        <p:sp>
          <p:nvSpPr>
            <p:cNvPr id="5186" name="Google Shape;5186;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8" name="Google Shape;5188;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89" name="Google Shape;5189;p64"/>
          <p:cNvGrpSpPr/>
          <p:nvPr/>
        </p:nvGrpSpPr>
        <p:grpSpPr>
          <a:xfrm>
            <a:off x="3430343" y="1335569"/>
            <a:ext cx="376926" cy="370324"/>
            <a:chOff x="-40748275" y="3238700"/>
            <a:chExt cx="322600" cy="316950"/>
          </a:xfrm>
        </p:grpSpPr>
        <p:sp>
          <p:nvSpPr>
            <p:cNvPr id="5190" name="Google Shape;5190;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6" name="Google Shape;5196;p64"/>
          <p:cNvGrpSpPr/>
          <p:nvPr/>
        </p:nvGrpSpPr>
        <p:grpSpPr>
          <a:xfrm>
            <a:off x="3432899" y="1803553"/>
            <a:ext cx="371814" cy="338690"/>
            <a:chOff x="-40745125" y="3632900"/>
            <a:chExt cx="318225" cy="289875"/>
          </a:xfrm>
        </p:grpSpPr>
        <p:sp>
          <p:nvSpPr>
            <p:cNvPr id="5197" name="Google Shape;5197;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4" name="Google Shape;5204;p64"/>
          <p:cNvGrpSpPr/>
          <p:nvPr/>
        </p:nvGrpSpPr>
        <p:grpSpPr>
          <a:xfrm>
            <a:off x="3437047" y="2214764"/>
            <a:ext cx="363518" cy="370178"/>
            <a:chOff x="-40742750" y="3972175"/>
            <a:chExt cx="311125" cy="316825"/>
          </a:xfrm>
        </p:grpSpPr>
        <p:sp>
          <p:nvSpPr>
            <p:cNvPr id="5205" name="Google Shape;5205;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07" name="Google Shape;5207;p64"/>
          <p:cNvGrpSpPr/>
          <p:nvPr/>
        </p:nvGrpSpPr>
        <p:grpSpPr>
          <a:xfrm>
            <a:off x="2219708" y="2664932"/>
            <a:ext cx="266892" cy="369974"/>
            <a:chOff x="-38860325" y="3221750"/>
            <a:chExt cx="228425" cy="316650"/>
          </a:xfrm>
        </p:grpSpPr>
        <p:sp>
          <p:nvSpPr>
            <p:cNvPr id="5208" name="Google Shape;5208;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12" name="Google Shape;5212;p64"/>
          <p:cNvGrpSpPr/>
          <p:nvPr/>
        </p:nvGrpSpPr>
        <p:grpSpPr>
          <a:xfrm>
            <a:off x="2170515" y="3126989"/>
            <a:ext cx="380081" cy="367111"/>
            <a:chOff x="-38905225" y="3591875"/>
            <a:chExt cx="325300" cy="314200"/>
          </a:xfrm>
        </p:grpSpPr>
        <p:sp>
          <p:nvSpPr>
            <p:cNvPr id="5213" name="Google Shape;5213;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16" name="Google Shape;5216;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17" name="Google Shape;5217;p64"/>
          <p:cNvGrpSpPr/>
          <p:nvPr/>
        </p:nvGrpSpPr>
        <p:grpSpPr>
          <a:xfrm>
            <a:off x="3977265" y="3112069"/>
            <a:ext cx="290815" cy="369740"/>
            <a:chOff x="-37370925" y="3579105"/>
            <a:chExt cx="248900" cy="316450"/>
          </a:xfrm>
        </p:grpSpPr>
        <p:sp>
          <p:nvSpPr>
            <p:cNvPr id="5218" name="Google Shape;5218;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20" name="Google Shape;5220;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2" name="Google Shape;5222;p64"/>
          <p:cNvGrpSpPr/>
          <p:nvPr/>
        </p:nvGrpSpPr>
        <p:grpSpPr>
          <a:xfrm>
            <a:off x="1670640" y="2190140"/>
            <a:ext cx="371814" cy="369974"/>
            <a:chOff x="-42259725" y="3951100"/>
            <a:chExt cx="318225" cy="316650"/>
          </a:xfrm>
        </p:grpSpPr>
        <p:sp>
          <p:nvSpPr>
            <p:cNvPr id="5223" name="Google Shape;5223;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25" name="Google Shape;5225;p64"/>
          <p:cNvGrpSpPr/>
          <p:nvPr/>
        </p:nvGrpSpPr>
        <p:grpSpPr>
          <a:xfrm>
            <a:off x="3869002" y="1369161"/>
            <a:ext cx="370879" cy="337755"/>
            <a:chOff x="-40378075" y="3267450"/>
            <a:chExt cx="317425" cy="289075"/>
          </a:xfrm>
        </p:grpSpPr>
        <p:sp>
          <p:nvSpPr>
            <p:cNvPr id="5226" name="Google Shape;5226;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0" name="Google Shape;5230;p64"/>
          <p:cNvGrpSpPr/>
          <p:nvPr/>
        </p:nvGrpSpPr>
        <p:grpSpPr>
          <a:xfrm>
            <a:off x="3872668" y="1770429"/>
            <a:ext cx="363548" cy="369974"/>
            <a:chOff x="-40372575" y="3604550"/>
            <a:chExt cx="311150" cy="316650"/>
          </a:xfrm>
        </p:grpSpPr>
        <p:sp>
          <p:nvSpPr>
            <p:cNvPr id="5231" name="Google Shape;5231;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34" name="Google Shape;5234;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5" name="Google Shape;5235;p64"/>
          <p:cNvGrpSpPr/>
          <p:nvPr/>
        </p:nvGrpSpPr>
        <p:grpSpPr>
          <a:xfrm>
            <a:off x="2596617" y="2663092"/>
            <a:ext cx="399038" cy="372165"/>
            <a:chOff x="-38542250" y="3220175"/>
            <a:chExt cx="341525" cy="318525"/>
          </a:xfrm>
        </p:grpSpPr>
        <p:sp>
          <p:nvSpPr>
            <p:cNvPr id="5236" name="Google Shape;5236;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39" name="Google Shape;5239;p64"/>
          <p:cNvGrpSpPr/>
          <p:nvPr/>
        </p:nvGrpSpPr>
        <p:grpSpPr>
          <a:xfrm>
            <a:off x="2618549" y="3122462"/>
            <a:ext cx="369974" cy="369068"/>
            <a:chOff x="-38537400" y="3588000"/>
            <a:chExt cx="316650" cy="315875"/>
          </a:xfrm>
        </p:grpSpPr>
        <p:sp>
          <p:nvSpPr>
            <p:cNvPr id="5240" name="Google Shape;5240;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4" name="Google Shape;5244;p64"/>
          <p:cNvGrpSpPr/>
          <p:nvPr/>
        </p:nvGrpSpPr>
        <p:grpSpPr>
          <a:xfrm>
            <a:off x="2617629" y="3579991"/>
            <a:ext cx="371814" cy="369974"/>
            <a:chOff x="-38538975" y="3954250"/>
            <a:chExt cx="318225" cy="316650"/>
          </a:xfrm>
        </p:grpSpPr>
        <p:sp>
          <p:nvSpPr>
            <p:cNvPr id="5245" name="Google Shape;5245;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47" name="Google Shape;5247;p64"/>
          <p:cNvGrpSpPr/>
          <p:nvPr/>
        </p:nvGrpSpPr>
        <p:grpSpPr>
          <a:xfrm>
            <a:off x="3934941" y="3574918"/>
            <a:ext cx="375465" cy="371814"/>
            <a:chOff x="-37385100" y="3949908"/>
            <a:chExt cx="321350" cy="318225"/>
          </a:xfrm>
        </p:grpSpPr>
        <p:sp>
          <p:nvSpPr>
            <p:cNvPr id="5248" name="Google Shape;5248;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0" name="Google Shape;5250;p64"/>
          <p:cNvGrpSpPr/>
          <p:nvPr/>
        </p:nvGrpSpPr>
        <p:grpSpPr>
          <a:xfrm>
            <a:off x="2110600" y="1310478"/>
            <a:ext cx="370909" cy="370675"/>
            <a:chOff x="-41895050" y="3217225"/>
            <a:chExt cx="317450" cy="317250"/>
          </a:xfrm>
        </p:grpSpPr>
        <p:sp>
          <p:nvSpPr>
            <p:cNvPr id="5251" name="Google Shape;5251;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6" name="Google Shape;5256;p64"/>
          <p:cNvGrpSpPr/>
          <p:nvPr/>
        </p:nvGrpSpPr>
        <p:grpSpPr>
          <a:xfrm>
            <a:off x="2110148" y="1747412"/>
            <a:ext cx="371814" cy="369974"/>
            <a:chOff x="-41893475" y="3584850"/>
            <a:chExt cx="318225" cy="316650"/>
          </a:xfrm>
        </p:grpSpPr>
        <p:sp>
          <p:nvSpPr>
            <p:cNvPr id="5257" name="Google Shape;5257;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61" name="Google Shape;5261;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3" name="Google Shape;5263;p64"/>
          <p:cNvGrpSpPr/>
          <p:nvPr/>
        </p:nvGrpSpPr>
        <p:grpSpPr>
          <a:xfrm>
            <a:off x="880176" y="3142704"/>
            <a:ext cx="337522" cy="370909"/>
            <a:chOff x="-39998250" y="3605325"/>
            <a:chExt cx="288875" cy="317450"/>
          </a:xfrm>
        </p:grpSpPr>
        <p:sp>
          <p:nvSpPr>
            <p:cNvPr id="5264" name="Google Shape;5264;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4"/>
          <p:cNvGrpSpPr/>
          <p:nvPr/>
        </p:nvGrpSpPr>
        <p:grpSpPr>
          <a:xfrm>
            <a:off x="863950" y="3601168"/>
            <a:ext cx="369974" cy="369945"/>
            <a:chOff x="-40011050" y="3972375"/>
            <a:chExt cx="316650" cy="316625"/>
          </a:xfrm>
        </p:grpSpPr>
        <p:sp>
          <p:nvSpPr>
            <p:cNvPr id="5267" name="Google Shape;5267;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9" name="Google Shape;5269;p64"/>
          <p:cNvGrpSpPr/>
          <p:nvPr/>
        </p:nvGrpSpPr>
        <p:grpSpPr>
          <a:xfrm>
            <a:off x="3095881" y="2665867"/>
            <a:ext cx="266921" cy="369039"/>
            <a:chOff x="-38129425" y="3222550"/>
            <a:chExt cx="228450" cy="315850"/>
          </a:xfrm>
        </p:grpSpPr>
        <p:sp>
          <p:nvSpPr>
            <p:cNvPr id="5270" name="Google Shape;5270;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2" name="Google Shape;5272;p64"/>
          <p:cNvGrpSpPr/>
          <p:nvPr/>
        </p:nvGrpSpPr>
        <p:grpSpPr>
          <a:xfrm>
            <a:off x="3050850" y="3122462"/>
            <a:ext cx="371785" cy="369974"/>
            <a:chOff x="-38172725" y="3588000"/>
            <a:chExt cx="318200" cy="316650"/>
          </a:xfrm>
        </p:grpSpPr>
        <p:sp>
          <p:nvSpPr>
            <p:cNvPr id="5273" name="Google Shape;5273;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1" name="Google Shape;5281;p64"/>
          <p:cNvGrpSpPr/>
          <p:nvPr/>
        </p:nvGrpSpPr>
        <p:grpSpPr>
          <a:xfrm>
            <a:off x="3126752" y="3580897"/>
            <a:ext cx="219981" cy="369974"/>
            <a:chOff x="-38109725" y="3955025"/>
            <a:chExt cx="188275" cy="316650"/>
          </a:xfrm>
        </p:grpSpPr>
        <p:sp>
          <p:nvSpPr>
            <p:cNvPr id="5282" name="Google Shape;5282;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84" name="Google Shape;5284;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5" name="Google Shape;5285;p64"/>
          <p:cNvGrpSpPr/>
          <p:nvPr/>
        </p:nvGrpSpPr>
        <p:grpSpPr>
          <a:xfrm>
            <a:off x="2542151" y="1312318"/>
            <a:ext cx="373654" cy="369068"/>
            <a:chOff x="-41530375" y="3218800"/>
            <a:chExt cx="319800" cy="315875"/>
          </a:xfrm>
        </p:grpSpPr>
        <p:sp>
          <p:nvSpPr>
            <p:cNvPr id="5286" name="Google Shape;5286;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8" name="Google Shape;5288;p64"/>
          <p:cNvGrpSpPr/>
          <p:nvPr/>
        </p:nvGrpSpPr>
        <p:grpSpPr>
          <a:xfrm>
            <a:off x="2544444" y="1827476"/>
            <a:ext cx="369068" cy="289004"/>
            <a:chOff x="-41526450" y="3653375"/>
            <a:chExt cx="315875" cy="247350"/>
          </a:xfrm>
        </p:grpSpPr>
        <p:sp>
          <p:nvSpPr>
            <p:cNvPr id="5289" name="Google Shape;5289;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1" name="Google Shape;5291;p64"/>
          <p:cNvGrpSpPr/>
          <p:nvPr/>
        </p:nvGrpSpPr>
        <p:grpSpPr>
          <a:xfrm>
            <a:off x="2545831" y="2190140"/>
            <a:ext cx="366293" cy="369974"/>
            <a:chOff x="-41526450" y="3951100"/>
            <a:chExt cx="313500" cy="316650"/>
          </a:xfrm>
        </p:grpSpPr>
        <p:sp>
          <p:nvSpPr>
            <p:cNvPr id="5292" name="Google Shape;5292;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95" name="Google Shape;5295;p64"/>
          <p:cNvGrpSpPr/>
          <p:nvPr/>
        </p:nvGrpSpPr>
        <p:grpSpPr>
          <a:xfrm>
            <a:off x="1311086" y="2684269"/>
            <a:ext cx="339595" cy="371814"/>
            <a:chOff x="-39625900" y="3238300"/>
            <a:chExt cx="290650" cy="318225"/>
          </a:xfrm>
        </p:grpSpPr>
        <p:sp>
          <p:nvSpPr>
            <p:cNvPr id="5296" name="Google Shape;5296;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98" name="Google Shape;5298;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9" name="Google Shape;5299;p64"/>
          <p:cNvGrpSpPr/>
          <p:nvPr/>
        </p:nvGrpSpPr>
        <p:grpSpPr>
          <a:xfrm>
            <a:off x="1305137" y="3600730"/>
            <a:ext cx="366293" cy="370441"/>
            <a:chOff x="-39647175" y="3972000"/>
            <a:chExt cx="313500" cy="317050"/>
          </a:xfrm>
        </p:grpSpPr>
        <p:sp>
          <p:nvSpPr>
            <p:cNvPr id="5300" name="Google Shape;5300;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3" name="Google Shape;5303;p64"/>
          <p:cNvGrpSpPr/>
          <p:nvPr/>
        </p:nvGrpSpPr>
        <p:grpSpPr>
          <a:xfrm>
            <a:off x="3474265" y="2664728"/>
            <a:ext cx="375495" cy="370879"/>
            <a:chOff x="-37808850" y="3221575"/>
            <a:chExt cx="321375" cy="317425"/>
          </a:xfrm>
        </p:grpSpPr>
        <p:sp>
          <p:nvSpPr>
            <p:cNvPr id="5304" name="Google Shape;5304;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6" name="Google Shape;5306;p64"/>
          <p:cNvGrpSpPr/>
          <p:nvPr/>
        </p:nvGrpSpPr>
        <p:grpSpPr>
          <a:xfrm>
            <a:off x="3483038" y="3186759"/>
            <a:ext cx="372749" cy="241158"/>
            <a:chOff x="-37806500" y="3643030"/>
            <a:chExt cx="319025" cy="206400"/>
          </a:xfrm>
        </p:grpSpPr>
        <p:sp>
          <p:nvSpPr>
            <p:cNvPr id="5307" name="Google Shape;5307;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9" name="Google Shape;5309;p64"/>
          <p:cNvGrpSpPr/>
          <p:nvPr/>
        </p:nvGrpSpPr>
        <p:grpSpPr>
          <a:xfrm>
            <a:off x="3485346" y="3579056"/>
            <a:ext cx="368134" cy="371814"/>
            <a:chOff x="-37804925" y="3953450"/>
            <a:chExt cx="315075" cy="318225"/>
          </a:xfrm>
        </p:grpSpPr>
        <p:sp>
          <p:nvSpPr>
            <p:cNvPr id="5310" name="Google Shape;5310;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13" name="Google Shape;5313;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14" name="Google Shape;5314;p64"/>
          <p:cNvGrpSpPr/>
          <p:nvPr/>
        </p:nvGrpSpPr>
        <p:grpSpPr>
          <a:xfrm>
            <a:off x="4840364" y="1328538"/>
            <a:ext cx="355663" cy="308725"/>
            <a:chOff x="-28462125" y="3199700"/>
            <a:chExt cx="298550" cy="259150"/>
          </a:xfrm>
        </p:grpSpPr>
        <p:sp>
          <p:nvSpPr>
            <p:cNvPr id="5315" name="Google Shape;531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8" name="Google Shape;5318;p64"/>
          <p:cNvGrpSpPr/>
          <p:nvPr/>
        </p:nvGrpSpPr>
        <p:grpSpPr>
          <a:xfrm>
            <a:off x="4841317" y="1763228"/>
            <a:ext cx="353757" cy="352833"/>
            <a:chOff x="-28461325" y="3545475"/>
            <a:chExt cx="296950" cy="296175"/>
          </a:xfrm>
        </p:grpSpPr>
        <p:sp>
          <p:nvSpPr>
            <p:cNvPr id="5319" name="Google Shape;531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5" name="Google Shape;5325;p64"/>
          <p:cNvGrpSpPr/>
          <p:nvPr/>
        </p:nvGrpSpPr>
        <p:grpSpPr>
          <a:xfrm>
            <a:off x="4837550" y="2213272"/>
            <a:ext cx="361292" cy="352803"/>
            <a:chOff x="-28463700" y="3914875"/>
            <a:chExt cx="303275" cy="296150"/>
          </a:xfrm>
        </p:grpSpPr>
        <p:sp>
          <p:nvSpPr>
            <p:cNvPr id="5326" name="Google Shape;532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8" name="Google Shape;5328;p64"/>
          <p:cNvGrpSpPr/>
          <p:nvPr/>
        </p:nvGrpSpPr>
        <p:grpSpPr>
          <a:xfrm>
            <a:off x="7072335" y="1369355"/>
            <a:ext cx="351880" cy="227092"/>
            <a:chOff x="-26573400" y="3224125"/>
            <a:chExt cx="295375" cy="190625"/>
          </a:xfrm>
        </p:grpSpPr>
        <p:sp>
          <p:nvSpPr>
            <p:cNvPr id="5329" name="Google Shape;532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1" name="Google Shape;5331;p64"/>
          <p:cNvGrpSpPr/>
          <p:nvPr/>
        </p:nvGrpSpPr>
        <p:grpSpPr>
          <a:xfrm>
            <a:off x="7072335" y="1763690"/>
            <a:ext cx="351880" cy="351910"/>
            <a:chOff x="-26573400" y="3546250"/>
            <a:chExt cx="295375" cy="295400"/>
          </a:xfrm>
        </p:grpSpPr>
        <p:sp>
          <p:nvSpPr>
            <p:cNvPr id="5332" name="Google Shape;533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7" name="Google Shape;5337;p64"/>
          <p:cNvGrpSpPr/>
          <p:nvPr/>
        </p:nvGrpSpPr>
        <p:grpSpPr>
          <a:xfrm>
            <a:off x="7060615" y="2213599"/>
            <a:ext cx="375319" cy="352148"/>
            <a:chOff x="-26583625" y="3917025"/>
            <a:chExt cx="315050" cy="295600"/>
          </a:xfrm>
        </p:grpSpPr>
        <p:sp>
          <p:nvSpPr>
            <p:cNvPr id="5338" name="Google Shape;533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42" name="Google Shape;5342;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3" name="Google Shape;5343;p64"/>
          <p:cNvGrpSpPr/>
          <p:nvPr/>
        </p:nvGrpSpPr>
        <p:grpSpPr>
          <a:xfrm>
            <a:off x="5759130" y="3172629"/>
            <a:ext cx="289039" cy="352833"/>
            <a:chOff x="-24694925" y="3518700"/>
            <a:chExt cx="242625" cy="296175"/>
          </a:xfrm>
        </p:grpSpPr>
        <p:sp>
          <p:nvSpPr>
            <p:cNvPr id="5344" name="Google Shape;534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8" name="Google Shape;5348;p64"/>
          <p:cNvGrpSpPr/>
          <p:nvPr/>
        </p:nvGrpSpPr>
        <p:grpSpPr>
          <a:xfrm>
            <a:off x="5758668" y="3622657"/>
            <a:ext cx="289962" cy="352833"/>
            <a:chOff x="-24709100" y="3888875"/>
            <a:chExt cx="243400" cy="296175"/>
          </a:xfrm>
        </p:grpSpPr>
        <p:sp>
          <p:nvSpPr>
            <p:cNvPr id="5349" name="Google Shape;534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2" name="Google Shape;5352;p64"/>
          <p:cNvGrpSpPr/>
          <p:nvPr/>
        </p:nvGrpSpPr>
        <p:grpSpPr>
          <a:xfrm>
            <a:off x="7958668" y="2695320"/>
            <a:ext cx="356556" cy="349557"/>
            <a:chOff x="-22863675" y="3131775"/>
            <a:chExt cx="299300" cy="293425"/>
          </a:xfrm>
        </p:grpSpPr>
        <p:sp>
          <p:nvSpPr>
            <p:cNvPr id="5353" name="Google Shape;535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6" name="Google Shape;5356;p64"/>
          <p:cNvGrpSpPr/>
          <p:nvPr/>
        </p:nvGrpSpPr>
        <p:grpSpPr>
          <a:xfrm>
            <a:off x="5301532" y="1306499"/>
            <a:ext cx="310602" cy="352803"/>
            <a:chOff x="-28069875" y="3175300"/>
            <a:chExt cx="260725" cy="296150"/>
          </a:xfrm>
        </p:grpSpPr>
        <p:sp>
          <p:nvSpPr>
            <p:cNvPr id="5357" name="Google Shape;535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66" name="Google Shape;5366;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67" name="Google Shape;5367;p64"/>
          <p:cNvGrpSpPr/>
          <p:nvPr/>
        </p:nvGrpSpPr>
        <p:grpSpPr>
          <a:xfrm>
            <a:off x="5342810" y="2213733"/>
            <a:ext cx="228045" cy="351880"/>
            <a:chOff x="-28032075" y="3916450"/>
            <a:chExt cx="191425" cy="295375"/>
          </a:xfrm>
        </p:grpSpPr>
        <p:sp>
          <p:nvSpPr>
            <p:cNvPr id="5368" name="Google Shape;536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1" name="Google Shape;5371;p64"/>
          <p:cNvGrpSpPr/>
          <p:nvPr/>
        </p:nvGrpSpPr>
        <p:grpSpPr>
          <a:xfrm>
            <a:off x="7508157" y="1306484"/>
            <a:ext cx="352833" cy="352833"/>
            <a:chOff x="-26201650" y="3176075"/>
            <a:chExt cx="296175" cy="296175"/>
          </a:xfrm>
        </p:grpSpPr>
        <p:sp>
          <p:nvSpPr>
            <p:cNvPr id="5372" name="Google Shape;537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4" name="Google Shape;5374;p64"/>
          <p:cNvGrpSpPr/>
          <p:nvPr/>
        </p:nvGrpSpPr>
        <p:grpSpPr>
          <a:xfrm>
            <a:off x="7507680" y="1763705"/>
            <a:ext cx="353786" cy="351880"/>
            <a:chOff x="-26204800" y="3547050"/>
            <a:chExt cx="296975" cy="295375"/>
          </a:xfrm>
        </p:grpSpPr>
        <p:sp>
          <p:nvSpPr>
            <p:cNvPr id="5375" name="Google Shape;537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77" name="Google Shape;5377;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78" name="Google Shape;5378;p64"/>
          <p:cNvGrpSpPr/>
          <p:nvPr/>
        </p:nvGrpSpPr>
        <p:grpSpPr>
          <a:xfrm>
            <a:off x="6178935" y="2693683"/>
            <a:ext cx="345328" cy="352833"/>
            <a:chOff x="-24353875" y="3147725"/>
            <a:chExt cx="289875" cy="296175"/>
          </a:xfrm>
        </p:grpSpPr>
        <p:sp>
          <p:nvSpPr>
            <p:cNvPr id="5379" name="Google Shape;537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1" name="Google Shape;5381;p64"/>
          <p:cNvGrpSpPr/>
          <p:nvPr/>
        </p:nvGrpSpPr>
        <p:grpSpPr>
          <a:xfrm>
            <a:off x="6186917" y="3173090"/>
            <a:ext cx="329365" cy="351910"/>
            <a:chOff x="-24344425" y="3519475"/>
            <a:chExt cx="276475" cy="295400"/>
          </a:xfrm>
        </p:grpSpPr>
        <p:sp>
          <p:nvSpPr>
            <p:cNvPr id="5382" name="Google Shape;538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4" name="Google Shape;5384;p64"/>
          <p:cNvGrpSpPr/>
          <p:nvPr/>
        </p:nvGrpSpPr>
        <p:grpSpPr>
          <a:xfrm>
            <a:off x="6176597" y="3625010"/>
            <a:ext cx="350004" cy="348128"/>
            <a:chOff x="-24353075" y="3891250"/>
            <a:chExt cx="293800" cy="292225"/>
          </a:xfrm>
        </p:grpSpPr>
        <p:sp>
          <p:nvSpPr>
            <p:cNvPr id="5385" name="Google Shape;538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87" name="Google Shape;5387;p64"/>
          <p:cNvGrpSpPr/>
          <p:nvPr/>
        </p:nvGrpSpPr>
        <p:grpSpPr>
          <a:xfrm>
            <a:off x="7960068" y="3173313"/>
            <a:ext cx="353757" cy="351463"/>
            <a:chOff x="-22845575" y="3504075"/>
            <a:chExt cx="296950" cy="295025"/>
          </a:xfrm>
        </p:grpSpPr>
        <p:sp>
          <p:nvSpPr>
            <p:cNvPr id="5388" name="Google Shape;538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0" name="Google Shape;5390;p64"/>
          <p:cNvGrpSpPr/>
          <p:nvPr/>
        </p:nvGrpSpPr>
        <p:grpSpPr>
          <a:xfrm>
            <a:off x="5753249" y="1306961"/>
            <a:ext cx="299344" cy="351880"/>
            <a:chOff x="-27691025" y="3175300"/>
            <a:chExt cx="251275" cy="295375"/>
          </a:xfrm>
        </p:grpSpPr>
        <p:sp>
          <p:nvSpPr>
            <p:cNvPr id="5391" name="Google Shape;539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5" name="Google Shape;5395;p64"/>
          <p:cNvGrpSpPr/>
          <p:nvPr/>
        </p:nvGrpSpPr>
        <p:grpSpPr>
          <a:xfrm>
            <a:off x="5725566" y="1825637"/>
            <a:ext cx="354710" cy="228015"/>
            <a:chOff x="-27721750" y="3598250"/>
            <a:chExt cx="297750" cy="191400"/>
          </a:xfrm>
        </p:grpSpPr>
        <p:sp>
          <p:nvSpPr>
            <p:cNvPr id="5396" name="Google Shape;539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98" name="Google Shape;5398;p64"/>
          <p:cNvGrpSpPr/>
          <p:nvPr/>
        </p:nvGrpSpPr>
        <p:grpSpPr>
          <a:xfrm>
            <a:off x="5726966" y="2219183"/>
            <a:ext cx="351910" cy="340980"/>
            <a:chOff x="-27719400" y="3925600"/>
            <a:chExt cx="295400" cy="286225"/>
          </a:xfrm>
        </p:grpSpPr>
        <p:sp>
          <p:nvSpPr>
            <p:cNvPr id="5399" name="Google Shape;539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1" name="Google Shape;5401;p64"/>
          <p:cNvGrpSpPr/>
          <p:nvPr/>
        </p:nvGrpSpPr>
        <p:grpSpPr>
          <a:xfrm>
            <a:off x="7948238" y="1306023"/>
            <a:ext cx="353757" cy="353757"/>
            <a:chOff x="-25834600" y="3176875"/>
            <a:chExt cx="296950" cy="296950"/>
          </a:xfrm>
        </p:grpSpPr>
        <p:sp>
          <p:nvSpPr>
            <p:cNvPr id="5402" name="Google Shape;540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7" name="Google Shape;5407;p64"/>
          <p:cNvGrpSpPr/>
          <p:nvPr/>
        </p:nvGrpSpPr>
        <p:grpSpPr>
          <a:xfrm>
            <a:off x="7948238" y="1774024"/>
            <a:ext cx="353757" cy="331241"/>
            <a:chOff x="-25834600" y="3564375"/>
            <a:chExt cx="296950" cy="278050"/>
          </a:xfrm>
        </p:grpSpPr>
        <p:sp>
          <p:nvSpPr>
            <p:cNvPr id="5408" name="Google Shape;540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6" name="Google Shape;5416;p64"/>
          <p:cNvGrpSpPr/>
          <p:nvPr/>
        </p:nvGrpSpPr>
        <p:grpSpPr>
          <a:xfrm>
            <a:off x="7946362" y="2213376"/>
            <a:ext cx="357509" cy="352595"/>
            <a:chOff x="-25834600" y="3915850"/>
            <a:chExt cx="300100" cy="295975"/>
          </a:xfrm>
        </p:grpSpPr>
        <p:sp>
          <p:nvSpPr>
            <p:cNvPr id="5417" name="Google Shape;541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0" name="Google Shape;5420;p64"/>
          <p:cNvGrpSpPr/>
          <p:nvPr/>
        </p:nvGrpSpPr>
        <p:grpSpPr>
          <a:xfrm>
            <a:off x="6681790" y="2694606"/>
            <a:ext cx="228968" cy="350987"/>
            <a:chOff x="-23930925" y="3149300"/>
            <a:chExt cx="192200" cy="294625"/>
          </a:xfrm>
        </p:grpSpPr>
        <p:sp>
          <p:nvSpPr>
            <p:cNvPr id="5421" name="Google Shape;542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5" name="Google Shape;5425;p64"/>
          <p:cNvGrpSpPr/>
          <p:nvPr/>
        </p:nvGrpSpPr>
        <p:grpSpPr>
          <a:xfrm>
            <a:off x="6638620" y="3173090"/>
            <a:ext cx="315307" cy="351910"/>
            <a:chOff x="-23962425" y="3519475"/>
            <a:chExt cx="264675" cy="295400"/>
          </a:xfrm>
        </p:grpSpPr>
        <p:sp>
          <p:nvSpPr>
            <p:cNvPr id="5426" name="Google Shape;542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28" name="Google Shape;5428;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29" name="Google Shape;5429;p64"/>
          <p:cNvGrpSpPr/>
          <p:nvPr/>
        </p:nvGrpSpPr>
        <p:grpSpPr>
          <a:xfrm>
            <a:off x="8017295" y="3623134"/>
            <a:ext cx="239302" cy="351880"/>
            <a:chOff x="-22788075" y="3904625"/>
            <a:chExt cx="200875" cy="295375"/>
          </a:xfrm>
        </p:grpSpPr>
        <p:sp>
          <p:nvSpPr>
            <p:cNvPr id="5430" name="Google Shape;543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4" name="Google Shape;5434;p64"/>
          <p:cNvGrpSpPr/>
          <p:nvPr/>
        </p:nvGrpSpPr>
        <p:grpSpPr>
          <a:xfrm>
            <a:off x="6172593" y="1306499"/>
            <a:ext cx="354710" cy="352803"/>
            <a:chOff x="-27351575" y="3175300"/>
            <a:chExt cx="297750" cy="296150"/>
          </a:xfrm>
        </p:grpSpPr>
        <p:sp>
          <p:nvSpPr>
            <p:cNvPr id="5435" name="Google Shape;543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9" name="Google Shape;5439;p64"/>
          <p:cNvGrpSpPr/>
          <p:nvPr/>
        </p:nvGrpSpPr>
        <p:grpSpPr>
          <a:xfrm>
            <a:off x="6215302" y="1763109"/>
            <a:ext cx="269293" cy="353072"/>
            <a:chOff x="-27313750" y="3545275"/>
            <a:chExt cx="226050" cy="296375"/>
          </a:xfrm>
        </p:grpSpPr>
        <p:sp>
          <p:nvSpPr>
            <p:cNvPr id="5440" name="Google Shape;544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3" name="Google Shape;5443;p64"/>
          <p:cNvGrpSpPr/>
          <p:nvPr/>
        </p:nvGrpSpPr>
        <p:grpSpPr>
          <a:xfrm>
            <a:off x="6172593" y="2211380"/>
            <a:ext cx="354710" cy="356586"/>
            <a:chOff x="-27351575" y="3915650"/>
            <a:chExt cx="297750" cy="299325"/>
          </a:xfrm>
        </p:grpSpPr>
        <p:sp>
          <p:nvSpPr>
            <p:cNvPr id="5444" name="Google Shape;544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46" name="Google Shape;5446;p64"/>
          <p:cNvGrpSpPr/>
          <p:nvPr/>
        </p:nvGrpSpPr>
        <p:grpSpPr>
          <a:xfrm>
            <a:off x="4860084" y="2693579"/>
            <a:ext cx="319060" cy="353042"/>
            <a:chOff x="-25445525" y="3175900"/>
            <a:chExt cx="267825" cy="296350"/>
          </a:xfrm>
        </p:grpSpPr>
        <p:sp>
          <p:nvSpPr>
            <p:cNvPr id="5447" name="Google Shape;544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0" name="Google Shape;5450;p64"/>
          <p:cNvGrpSpPr/>
          <p:nvPr/>
        </p:nvGrpSpPr>
        <p:grpSpPr>
          <a:xfrm>
            <a:off x="4841797" y="3183902"/>
            <a:ext cx="355633" cy="330288"/>
            <a:chOff x="-25465200" y="3565175"/>
            <a:chExt cx="298525" cy="277250"/>
          </a:xfrm>
        </p:grpSpPr>
        <p:sp>
          <p:nvSpPr>
            <p:cNvPr id="5451" name="Google Shape;545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3" name="Google Shape;5453;p64"/>
          <p:cNvGrpSpPr/>
          <p:nvPr/>
        </p:nvGrpSpPr>
        <p:grpSpPr>
          <a:xfrm>
            <a:off x="4841336" y="3623432"/>
            <a:ext cx="356556" cy="351285"/>
            <a:chOff x="-25465200" y="3916150"/>
            <a:chExt cx="299300" cy="294875"/>
          </a:xfrm>
        </p:grpSpPr>
        <p:sp>
          <p:nvSpPr>
            <p:cNvPr id="5454" name="Google Shape;545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56" name="Google Shape;5456;p64"/>
          <p:cNvGrpSpPr/>
          <p:nvPr/>
        </p:nvGrpSpPr>
        <p:grpSpPr>
          <a:xfrm>
            <a:off x="7068775" y="2693698"/>
            <a:ext cx="351880" cy="352803"/>
            <a:chOff x="-23615075" y="3148525"/>
            <a:chExt cx="295375" cy="296150"/>
          </a:xfrm>
        </p:grpSpPr>
        <p:sp>
          <p:nvSpPr>
            <p:cNvPr id="5457" name="Google Shape;545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1" name="Google Shape;5461;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2" name="Google Shape;5462;p64"/>
          <p:cNvGrpSpPr/>
          <p:nvPr/>
        </p:nvGrpSpPr>
        <p:grpSpPr>
          <a:xfrm>
            <a:off x="7068299" y="3632977"/>
            <a:ext cx="352833" cy="332194"/>
            <a:chOff x="-23615075" y="3906200"/>
            <a:chExt cx="296175" cy="278850"/>
          </a:xfrm>
        </p:grpSpPr>
        <p:sp>
          <p:nvSpPr>
            <p:cNvPr id="5463" name="Google Shape;546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6" name="Google Shape;5466;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7" name="Google Shape;5467;p64"/>
          <p:cNvGrpSpPr/>
          <p:nvPr/>
        </p:nvGrpSpPr>
        <p:grpSpPr>
          <a:xfrm>
            <a:off x="6617268" y="1306618"/>
            <a:ext cx="353757" cy="352565"/>
            <a:chOff x="-26980600" y="3175500"/>
            <a:chExt cx="296950" cy="295950"/>
          </a:xfrm>
        </p:grpSpPr>
        <p:sp>
          <p:nvSpPr>
            <p:cNvPr id="5468" name="Google Shape;546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71" name="Google Shape;5471;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72" name="Google Shape;5472;p64"/>
          <p:cNvGrpSpPr/>
          <p:nvPr/>
        </p:nvGrpSpPr>
        <p:grpSpPr>
          <a:xfrm>
            <a:off x="6617744" y="2245154"/>
            <a:ext cx="352803" cy="289039"/>
            <a:chOff x="-26981375" y="3951875"/>
            <a:chExt cx="296150" cy="242625"/>
          </a:xfrm>
        </p:grpSpPr>
        <p:sp>
          <p:nvSpPr>
            <p:cNvPr id="5473" name="Google Shape;547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6" name="Google Shape;5476;p64"/>
          <p:cNvGrpSpPr/>
          <p:nvPr/>
        </p:nvGrpSpPr>
        <p:grpSpPr>
          <a:xfrm>
            <a:off x="5282787" y="2692745"/>
            <a:ext cx="351910" cy="354710"/>
            <a:chOff x="-25094250" y="3176075"/>
            <a:chExt cx="295400" cy="297750"/>
          </a:xfrm>
        </p:grpSpPr>
        <p:sp>
          <p:nvSpPr>
            <p:cNvPr id="5477" name="Google Shape;547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80" name="Google Shape;5480;p64"/>
          <p:cNvGrpSpPr/>
          <p:nvPr/>
        </p:nvGrpSpPr>
        <p:grpSpPr>
          <a:xfrm>
            <a:off x="5282787" y="3173106"/>
            <a:ext cx="351910" cy="351880"/>
            <a:chOff x="-25094250" y="3547050"/>
            <a:chExt cx="295400" cy="295375"/>
          </a:xfrm>
        </p:grpSpPr>
        <p:sp>
          <p:nvSpPr>
            <p:cNvPr id="5481" name="Google Shape;548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6" name="Google Shape;5486;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87" name="Google Shape;5487;p64"/>
          <p:cNvGrpSpPr/>
          <p:nvPr/>
        </p:nvGrpSpPr>
        <p:grpSpPr>
          <a:xfrm>
            <a:off x="7514864" y="2693698"/>
            <a:ext cx="352803" cy="352803"/>
            <a:chOff x="-23245675" y="3148525"/>
            <a:chExt cx="296150" cy="296150"/>
          </a:xfrm>
        </p:grpSpPr>
        <p:sp>
          <p:nvSpPr>
            <p:cNvPr id="5488" name="Google Shape;548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1" name="Google Shape;5491;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2" name="Google Shape;5492;p64"/>
          <p:cNvGrpSpPr/>
          <p:nvPr/>
        </p:nvGrpSpPr>
        <p:grpSpPr>
          <a:xfrm>
            <a:off x="7515325" y="3622672"/>
            <a:ext cx="351880" cy="352803"/>
            <a:chOff x="-23244900" y="3888100"/>
            <a:chExt cx="295375" cy="296150"/>
          </a:xfrm>
        </p:grpSpPr>
        <p:sp>
          <p:nvSpPr>
            <p:cNvPr id="5493" name="Google Shape;549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4" name="Google Shape;5504;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Educational Icons</a:t>
            </a:r>
            <a:endParaRPr sz="2400">
              <a:solidFill>
                <a:schemeClr val="lt1"/>
              </a:solidFill>
            </a:endParaRPr>
          </a:p>
        </p:txBody>
      </p:sp>
      <p:sp>
        <p:nvSpPr>
          <p:cNvPr id="5506" name="Google Shape;5506;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Medical Icons</a:t>
            </a:r>
            <a:endParaRPr sz="2400">
              <a:solidFill>
                <a:schemeClr val="lt1"/>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5510" name="Shape 5510"/>
        <p:cNvGrpSpPr/>
        <p:nvPr/>
      </p:nvGrpSpPr>
      <p:grpSpPr>
        <a:xfrm>
          <a:off x="0" y="0"/>
          <a:ext cx="0" cy="0"/>
          <a:chOff x="0" y="0"/>
          <a:chExt cx="0" cy="0"/>
        </a:xfrm>
      </p:grpSpPr>
      <p:sp>
        <p:nvSpPr>
          <p:cNvPr id="5511" name="Google Shape;5511;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12" name="Google Shape;5512;p65"/>
          <p:cNvGrpSpPr/>
          <p:nvPr/>
        </p:nvGrpSpPr>
        <p:grpSpPr>
          <a:xfrm>
            <a:off x="832654" y="1819647"/>
            <a:ext cx="367261" cy="367261"/>
            <a:chOff x="-65145700" y="3727425"/>
            <a:chExt cx="317425" cy="317425"/>
          </a:xfrm>
        </p:grpSpPr>
        <p:sp>
          <p:nvSpPr>
            <p:cNvPr id="5513" name="Google Shape;5513;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5" name="Google Shape;5515;p65"/>
          <p:cNvGrpSpPr/>
          <p:nvPr/>
        </p:nvGrpSpPr>
        <p:grpSpPr>
          <a:xfrm>
            <a:off x="835851" y="2248561"/>
            <a:ext cx="360868" cy="367261"/>
            <a:chOff x="-65144125" y="4094450"/>
            <a:chExt cx="311900" cy="317425"/>
          </a:xfrm>
        </p:grpSpPr>
        <p:sp>
          <p:nvSpPr>
            <p:cNvPr id="5516" name="Google Shape;5516;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9" name="Google Shape;5519;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0" name="Google Shape;5520;p65"/>
          <p:cNvGrpSpPr/>
          <p:nvPr/>
        </p:nvGrpSpPr>
        <p:grpSpPr>
          <a:xfrm>
            <a:off x="3039420" y="1819256"/>
            <a:ext cx="370645" cy="368042"/>
            <a:chOff x="-63250675" y="3744075"/>
            <a:chExt cx="320350" cy="318100"/>
          </a:xfrm>
        </p:grpSpPr>
        <p:sp>
          <p:nvSpPr>
            <p:cNvPr id="5521" name="Google Shape;5521;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4" name="Google Shape;5524;p65"/>
          <p:cNvGrpSpPr/>
          <p:nvPr/>
        </p:nvGrpSpPr>
        <p:grpSpPr>
          <a:xfrm>
            <a:off x="3041112" y="2248561"/>
            <a:ext cx="367261" cy="367261"/>
            <a:chOff x="-63250675" y="4110200"/>
            <a:chExt cx="317425" cy="317425"/>
          </a:xfrm>
        </p:grpSpPr>
        <p:sp>
          <p:nvSpPr>
            <p:cNvPr id="5525" name="Google Shape;5525;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4" name="Google Shape;5534;p65"/>
          <p:cNvGrpSpPr/>
          <p:nvPr/>
        </p:nvGrpSpPr>
        <p:grpSpPr>
          <a:xfrm>
            <a:off x="1720159" y="2745656"/>
            <a:ext cx="359075" cy="358844"/>
            <a:chOff x="-61351725" y="3372400"/>
            <a:chExt cx="310350" cy="310150"/>
          </a:xfrm>
        </p:grpSpPr>
        <p:sp>
          <p:nvSpPr>
            <p:cNvPr id="5535" name="Google Shape;5535;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8" name="Google Shape;5538;p65"/>
          <p:cNvGrpSpPr/>
          <p:nvPr/>
        </p:nvGrpSpPr>
        <p:grpSpPr>
          <a:xfrm>
            <a:off x="1716514" y="3208713"/>
            <a:ext cx="366364" cy="333534"/>
            <a:chOff x="-61354875" y="3751050"/>
            <a:chExt cx="316650" cy="288275"/>
          </a:xfrm>
        </p:grpSpPr>
        <p:sp>
          <p:nvSpPr>
            <p:cNvPr id="5539" name="Google Shape;5539;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2" name="Google Shape;5542;p65"/>
          <p:cNvGrpSpPr/>
          <p:nvPr/>
        </p:nvGrpSpPr>
        <p:grpSpPr>
          <a:xfrm>
            <a:off x="1716514" y="3650352"/>
            <a:ext cx="366364" cy="367290"/>
            <a:chOff x="-61354875" y="4101525"/>
            <a:chExt cx="316650" cy="317450"/>
          </a:xfrm>
        </p:grpSpPr>
        <p:sp>
          <p:nvSpPr>
            <p:cNvPr id="5543" name="Google Shape;5543;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45" name="Google Shape;5545;p65"/>
          <p:cNvGrpSpPr/>
          <p:nvPr/>
        </p:nvGrpSpPr>
        <p:grpSpPr>
          <a:xfrm>
            <a:off x="3932949" y="2742228"/>
            <a:ext cx="368157" cy="365699"/>
            <a:chOff x="-59470075" y="3308975"/>
            <a:chExt cx="318200" cy="316075"/>
          </a:xfrm>
        </p:grpSpPr>
        <p:sp>
          <p:nvSpPr>
            <p:cNvPr id="5546" name="Google Shape;5546;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5" name="Google Shape;5555;p65"/>
          <p:cNvGrpSpPr/>
          <p:nvPr/>
        </p:nvGrpSpPr>
        <p:grpSpPr>
          <a:xfrm>
            <a:off x="1278379" y="1377933"/>
            <a:ext cx="367261" cy="364686"/>
            <a:chOff x="-64781025" y="3361050"/>
            <a:chExt cx="317425" cy="315200"/>
          </a:xfrm>
        </p:grpSpPr>
        <p:sp>
          <p:nvSpPr>
            <p:cNvPr id="5556" name="Google Shape;5556;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60" name="Google Shape;5560;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3" name="Google Shape;5563;p65"/>
          <p:cNvGrpSpPr/>
          <p:nvPr/>
        </p:nvGrpSpPr>
        <p:grpSpPr>
          <a:xfrm>
            <a:off x="3482779" y="1819372"/>
            <a:ext cx="382765" cy="367810"/>
            <a:chOff x="-62890750" y="3747425"/>
            <a:chExt cx="330825" cy="317900"/>
          </a:xfrm>
        </p:grpSpPr>
        <p:sp>
          <p:nvSpPr>
            <p:cNvPr id="5564" name="Google Shape;5564;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78" name="Google Shape;5578;p65"/>
          <p:cNvGrpSpPr/>
          <p:nvPr/>
        </p:nvGrpSpPr>
        <p:grpSpPr>
          <a:xfrm>
            <a:off x="3490531" y="2249009"/>
            <a:ext cx="367261" cy="366364"/>
            <a:chOff x="-62884425" y="4111775"/>
            <a:chExt cx="317425" cy="316650"/>
          </a:xfrm>
        </p:grpSpPr>
        <p:sp>
          <p:nvSpPr>
            <p:cNvPr id="5579" name="Google Shape;5579;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1" name="Google Shape;5581;p65"/>
          <p:cNvGrpSpPr/>
          <p:nvPr/>
        </p:nvGrpSpPr>
        <p:grpSpPr>
          <a:xfrm>
            <a:off x="2163165" y="2745078"/>
            <a:ext cx="365438" cy="360001"/>
            <a:chOff x="-60991775" y="3376900"/>
            <a:chExt cx="315850" cy="311150"/>
          </a:xfrm>
        </p:grpSpPr>
        <p:sp>
          <p:nvSpPr>
            <p:cNvPr id="5582" name="Google Shape;5582;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5" name="Google Shape;5585;p65"/>
          <p:cNvGrpSpPr/>
          <p:nvPr/>
        </p:nvGrpSpPr>
        <p:grpSpPr>
          <a:xfrm>
            <a:off x="2162702" y="3195942"/>
            <a:ext cx="366364" cy="359075"/>
            <a:chOff x="-60988625" y="3740800"/>
            <a:chExt cx="316650" cy="310350"/>
          </a:xfrm>
        </p:grpSpPr>
        <p:sp>
          <p:nvSpPr>
            <p:cNvPr id="5586" name="Google Shape;5586;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9" name="Google Shape;5589;p65"/>
          <p:cNvGrpSpPr/>
          <p:nvPr/>
        </p:nvGrpSpPr>
        <p:grpSpPr>
          <a:xfrm>
            <a:off x="2162702" y="3651393"/>
            <a:ext cx="366364" cy="365207"/>
            <a:chOff x="-60987850" y="4100950"/>
            <a:chExt cx="316650" cy="315650"/>
          </a:xfrm>
        </p:grpSpPr>
        <p:sp>
          <p:nvSpPr>
            <p:cNvPr id="5590" name="Google Shape;5590;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95" name="Google Shape;5595;p65"/>
          <p:cNvGrpSpPr/>
          <p:nvPr/>
        </p:nvGrpSpPr>
        <p:grpSpPr>
          <a:xfrm>
            <a:off x="3932486" y="3196853"/>
            <a:ext cx="369083" cy="357253"/>
            <a:chOff x="-59447250" y="3706150"/>
            <a:chExt cx="319000" cy="308775"/>
          </a:xfrm>
        </p:grpSpPr>
        <p:sp>
          <p:nvSpPr>
            <p:cNvPr id="5596" name="Google Shape;5596;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00" name="Google Shape;5600;p65"/>
          <p:cNvGrpSpPr/>
          <p:nvPr/>
        </p:nvGrpSpPr>
        <p:grpSpPr>
          <a:xfrm>
            <a:off x="1721214" y="1378164"/>
            <a:ext cx="368186" cy="364224"/>
            <a:chOff x="-64406125" y="3362225"/>
            <a:chExt cx="318225" cy="314800"/>
          </a:xfrm>
        </p:grpSpPr>
        <p:sp>
          <p:nvSpPr>
            <p:cNvPr id="5601" name="Google Shape;5601;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3" name="Google Shape;5603;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4" name="Google Shape;5604;p65"/>
          <p:cNvGrpSpPr/>
          <p:nvPr/>
        </p:nvGrpSpPr>
        <p:grpSpPr>
          <a:xfrm>
            <a:off x="1721677" y="2249009"/>
            <a:ext cx="367261" cy="366364"/>
            <a:chOff x="-64410850" y="4094450"/>
            <a:chExt cx="317425" cy="316650"/>
          </a:xfrm>
        </p:grpSpPr>
        <p:sp>
          <p:nvSpPr>
            <p:cNvPr id="5605" name="Google Shape;5605;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08" name="Google Shape;5608;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9" name="Google Shape;5609;p65"/>
          <p:cNvGrpSpPr/>
          <p:nvPr/>
        </p:nvGrpSpPr>
        <p:grpSpPr>
          <a:xfrm>
            <a:off x="3943225" y="1819083"/>
            <a:ext cx="365467" cy="368389"/>
            <a:chOff x="-62516625" y="3743175"/>
            <a:chExt cx="315875" cy="318400"/>
          </a:xfrm>
        </p:grpSpPr>
        <p:sp>
          <p:nvSpPr>
            <p:cNvPr id="5610" name="Google Shape;5610;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2" name="Google Shape;5612;p65"/>
          <p:cNvGrpSpPr/>
          <p:nvPr/>
        </p:nvGrpSpPr>
        <p:grpSpPr>
          <a:xfrm>
            <a:off x="3950065" y="2269054"/>
            <a:ext cx="351786" cy="326274"/>
            <a:chOff x="-62511900" y="4129100"/>
            <a:chExt cx="304050" cy="282000"/>
          </a:xfrm>
        </p:grpSpPr>
        <p:sp>
          <p:nvSpPr>
            <p:cNvPr id="5613" name="Google Shape;5613;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8" name="Google Shape;5618;p65"/>
          <p:cNvGrpSpPr/>
          <p:nvPr/>
        </p:nvGrpSpPr>
        <p:grpSpPr>
          <a:xfrm>
            <a:off x="2628187" y="2741448"/>
            <a:ext cx="310770" cy="367261"/>
            <a:chOff x="-60597975" y="3367475"/>
            <a:chExt cx="268600" cy="317425"/>
          </a:xfrm>
        </p:grpSpPr>
        <p:sp>
          <p:nvSpPr>
            <p:cNvPr id="5619" name="Google Shape;5619;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4" name="Google Shape;5624;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5" name="Google Shape;5625;p65"/>
          <p:cNvGrpSpPr/>
          <p:nvPr/>
        </p:nvGrpSpPr>
        <p:grpSpPr>
          <a:xfrm>
            <a:off x="2600390" y="3702764"/>
            <a:ext cx="366364" cy="262465"/>
            <a:chOff x="-60621600" y="4145650"/>
            <a:chExt cx="316650" cy="226850"/>
          </a:xfrm>
        </p:grpSpPr>
        <p:sp>
          <p:nvSpPr>
            <p:cNvPr id="5626" name="Google Shape;5626;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9" name="Google Shape;5629;p65"/>
          <p:cNvGrpSpPr/>
          <p:nvPr/>
        </p:nvGrpSpPr>
        <p:grpSpPr>
          <a:xfrm>
            <a:off x="3937042" y="3651263"/>
            <a:ext cx="359972" cy="365467"/>
            <a:chOff x="-59400775" y="4084200"/>
            <a:chExt cx="311125" cy="315875"/>
          </a:xfrm>
        </p:grpSpPr>
        <p:sp>
          <p:nvSpPr>
            <p:cNvPr id="5630" name="Google Shape;5630;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6" name="Google Shape;5636;p65"/>
          <p:cNvGrpSpPr/>
          <p:nvPr/>
        </p:nvGrpSpPr>
        <p:grpSpPr>
          <a:xfrm>
            <a:off x="2161136" y="1377094"/>
            <a:ext cx="365438" cy="366364"/>
            <a:chOff x="-64044600" y="3360375"/>
            <a:chExt cx="315850" cy="316650"/>
          </a:xfrm>
        </p:grpSpPr>
        <p:sp>
          <p:nvSpPr>
            <p:cNvPr id="5637" name="Google Shape;5637;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0" name="Google Shape;5640;p65"/>
          <p:cNvGrpSpPr/>
          <p:nvPr/>
        </p:nvGrpSpPr>
        <p:grpSpPr>
          <a:xfrm>
            <a:off x="2187559" y="1819647"/>
            <a:ext cx="312592" cy="367261"/>
            <a:chOff x="-64022550" y="3727425"/>
            <a:chExt cx="270175" cy="317425"/>
          </a:xfrm>
        </p:grpSpPr>
        <p:sp>
          <p:nvSpPr>
            <p:cNvPr id="5641" name="Google Shape;5641;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4" name="Google Shape;5644;p65"/>
          <p:cNvGrpSpPr/>
          <p:nvPr/>
        </p:nvGrpSpPr>
        <p:grpSpPr>
          <a:xfrm>
            <a:off x="2211697" y="2248547"/>
            <a:ext cx="264317" cy="367290"/>
            <a:chOff x="-64001300" y="4093650"/>
            <a:chExt cx="228450" cy="317450"/>
          </a:xfrm>
        </p:grpSpPr>
        <p:sp>
          <p:nvSpPr>
            <p:cNvPr id="5645" name="Google Shape;5645;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9" name="Google Shape;5649;p65"/>
          <p:cNvGrpSpPr/>
          <p:nvPr/>
        </p:nvGrpSpPr>
        <p:grpSpPr>
          <a:xfrm>
            <a:off x="830701" y="2741838"/>
            <a:ext cx="359972" cy="366480"/>
            <a:chOff x="-62148800" y="3377700"/>
            <a:chExt cx="311125" cy="316750"/>
          </a:xfrm>
        </p:grpSpPr>
        <p:sp>
          <p:nvSpPr>
            <p:cNvPr id="5650" name="Google Shape;5650;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2" name="Google Shape;5652;p65"/>
          <p:cNvGrpSpPr/>
          <p:nvPr/>
        </p:nvGrpSpPr>
        <p:grpSpPr>
          <a:xfrm>
            <a:off x="826608" y="3191835"/>
            <a:ext cx="368157" cy="367290"/>
            <a:chOff x="-62154300" y="3743950"/>
            <a:chExt cx="318200" cy="317450"/>
          </a:xfrm>
        </p:grpSpPr>
        <p:sp>
          <p:nvSpPr>
            <p:cNvPr id="5653" name="Google Shape;5653;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55" name="Google Shape;5655;p65"/>
          <p:cNvGrpSpPr/>
          <p:nvPr/>
        </p:nvGrpSpPr>
        <p:grpSpPr>
          <a:xfrm>
            <a:off x="826594" y="3650815"/>
            <a:ext cx="368186" cy="366364"/>
            <a:chOff x="-62151950" y="4111775"/>
            <a:chExt cx="318225" cy="316650"/>
          </a:xfrm>
        </p:grpSpPr>
        <p:sp>
          <p:nvSpPr>
            <p:cNvPr id="5656" name="Google Shape;5656;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0" name="Google Shape;5660;p65"/>
          <p:cNvGrpSpPr/>
          <p:nvPr/>
        </p:nvGrpSpPr>
        <p:grpSpPr>
          <a:xfrm>
            <a:off x="3045218" y="2741361"/>
            <a:ext cx="368157" cy="367434"/>
            <a:chOff x="-60254550" y="3367325"/>
            <a:chExt cx="318200" cy="317575"/>
          </a:xfrm>
        </p:grpSpPr>
        <p:sp>
          <p:nvSpPr>
            <p:cNvPr id="5661" name="Google Shape;5661;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5" name="Google Shape;5665;p65"/>
          <p:cNvGrpSpPr/>
          <p:nvPr/>
        </p:nvGrpSpPr>
        <p:grpSpPr>
          <a:xfrm>
            <a:off x="3046115" y="3192355"/>
            <a:ext cx="366364" cy="366248"/>
            <a:chOff x="-60255350" y="3733825"/>
            <a:chExt cx="316650" cy="316550"/>
          </a:xfrm>
        </p:grpSpPr>
        <p:sp>
          <p:nvSpPr>
            <p:cNvPr id="5666" name="Google Shape;5666;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3" name="Google Shape;5673;p65"/>
          <p:cNvGrpSpPr/>
          <p:nvPr/>
        </p:nvGrpSpPr>
        <p:grpSpPr>
          <a:xfrm>
            <a:off x="3073912" y="3651263"/>
            <a:ext cx="310770" cy="365467"/>
            <a:chOff x="-60232500" y="4101525"/>
            <a:chExt cx="268600" cy="315875"/>
          </a:xfrm>
        </p:grpSpPr>
        <p:sp>
          <p:nvSpPr>
            <p:cNvPr id="5674" name="Google Shape;5674;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6" name="Google Shape;5676;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7" name="Google Shape;5677;p65"/>
          <p:cNvGrpSpPr/>
          <p:nvPr/>
        </p:nvGrpSpPr>
        <p:grpSpPr>
          <a:xfrm>
            <a:off x="2606912" y="1377094"/>
            <a:ext cx="368186" cy="366364"/>
            <a:chOff x="-63679950" y="3360375"/>
            <a:chExt cx="318225" cy="316650"/>
          </a:xfrm>
        </p:grpSpPr>
        <p:sp>
          <p:nvSpPr>
            <p:cNvPr id="5678" name="Google Shape;5678;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82" name="Google Shape;5682;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3" name="Google Shape;5683;p65"/>
          <p:cNvGrpSpPr/>
          <p:nvPr/>
        </p:nvGrpSpPr>
        <p:grpSpPr>
          <a:xfrm>
            <a:off x="2605539" y="2248431"/>
            <a:ext cx="370934" cy="367521"/>
            <a:chOff x="-63679950" y="4093450"/>
            <a:chExt cx="320600" cy="317650"/>
          </a:xfrm>
        </p:grpSpPr>
        <p:sp>
          <p:nvSpPr>
            <p:cNvPr id="5684" name="Google Shape;5684;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7" name="Google Shape;5687;p65"/>
          <p:cNvGrpSpPr/>
          <p:nvPr/>
        </p:nvGrpSpPr>
        <p:grpSpPr>
          <a:xfrm>
            <a:off x="1265656" y="2741433"/>
            <a:ext cx="366364" cy="367290"/>
            <a:chOff x="-61784125" y="3377700"/>
            <a:chExt cx="316650" cy="317450"/>
          </a:xfrm>
        </p:grpSpPr>
        <p:sp>
          <p:nvSpPr>
            <p:cNvPr id="5688" name="Google Shape;5688;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5" name="Google Shape;5695;p65"/>
          <p:cNvGrpSpPr/>
          <p:nvPr/>
        </p:nvGrpSpPr>
        <p:grpSpPr>
          <a:xfrm>
            <a:off x="1265656" y="3191835"/>
            <a:ext cx="366364" cy="367290"/>
            <a:chOff x="-61783350" y="3743950"/>
            <a:chExt cx="316650" cy="317450"/>
          </a:xfrm>
        </p:grpSpPr>
        <p:sp>
          <p:nvSpPr>
            <p:cNvPr id="5696" name="Google Shape;5696;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98" name="Google Shape;5698;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1" name="Google Shape;5701;p65"/>
          <p:cNvGrpSpPr/>
          <p:nvPr/>
        </p:nvGrpSpPr>
        <p:grpSpPr>
          <a:xfrm>
            <a:off x="3487080" y="3651668"/>
            <a:ext cx="369112" cy="364657"/>
            <a:chOff x="-59869425" y="4102225"/>
            <a:chExt cx="319025" cy="315175"/>
          </a:xfrm>
        </p:grpSpPr>
        <p:sp>
          <p:nvSpPr>
            <p:cNvPr id="5702" name="Google Shape;5702;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6" name="Google Shape;5706;p65"/>
          <p:cNvGrpSpPr/>
          <p:nvPr/>
        </p:nvGrpSpPr>
        <p:grpSpPr>
          <a:xfrm>
            <a:off x="2605883" y="4120490"/>
            <a:ext cx="366364" cy="365467"/>
            <a:chOff x="-59029025" y="3711650"/>
            <a:chExt cx="316650" cy="315875"/>
          </a:xfrm>
        </p:grpSpPr>
        <p:sp>
          <p:nvSpPr>
            <p:cNvPr id="5707" name="Google Shape;5707;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4" name="Google Shape;5714;p65"/>
          <p:cNvGrpSpPr/>
          <p:nvPr/>
        </p:nvGrpSpPr>
        <p:grpSpPr>
          <a:xfrm>
            <a:off x="4841373" y="1398014"/>
            <a:ext cx="351940" cy="348188"/>
            <a:chOff x="581525" y="3254850"/>
            <a:chExt cx="297750" cy="294575"/>
          </a:xfrm>
        </p:grpSpPr>
        <p:sp>
          <p:nvSpPr>
            <p:cNvPr id="5715" name="Google Shape;5715;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8" name="Google Shape;5718;p65"/>
          <p:cNvGrpSpPr/>
          <p:nvPr/>
        </p:nvGrpSpPr>
        <p:grpSpPr>
          <a:xfrm>
            <a:off x="4840442" y="1836950"/>
            <a:ext cx="353802" cy="351497"/>
            <a:chOff x="580725" y="3617925"/>
            <a:chExt cx="299325" cy="297375"/>
          </a:xfrm>
        </p:grpSpPr>
        <p:sp>
          <p:nvSpPr>
            <p:cNvPr id="5719" name="Google Shape;5719;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4" name="Google Shape;5724;p65"/>
          <p:cNvGrpSpPr/>
          <p:nvPr/>
        </p:nvGrpSpPr>
        <p:grpSpPr>
          <a:xfrm>
            <a:off x="4842304" y="2284140"/>
            <a:ext cx="350079" cy="350079"/>
            <a:chOff x="583100" y="3982600"/>
            <a:chExt cx="296175" cy="296175"/>
          </a:xfrm>
        </p:grpSpPr>
        <p:sp>
          <p:nvSpPr>
            <p:cNvPr id="5725" name="Google Shape;5725;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2" name="Google Shape;5732;p65"/>
          <p:cNvGrpSpPr/>
          <p:nvPr/>
        </p:nvGrpSpPr>
        <p:grpSpPr>
          <a:xfrm>
            <a:off x="7074918" y="1397764"/>
            <a:ext cx="307231" cy="348690"/>
            <a:chOff x="2423775" y="3226875"/>
            <a:chExt cx="259925" cy="295000"/>
          </a:xfrm>
        </p:grpSpPr>
        <p:sp>
          <p:nvSpPr>
            <p:cNvPr id="5733" name="Google Shape;5733;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6" name="Google Shape;5736;p65"/>
          <p:cNvGrpSpPr/>
          <p:nvPr/>
        </p:nvGrpSpPr>
        <p:grpSpPr>
          <a:xfrm>
            <a:off x="7052106" y="1839049"/>
            <a:ext cx="352857" cy="347301"/>
            <a:chOff x="2404875" y="3592725"/>
            <a:chExt cx="298525" cy="293825"/>
          </a:xfrm>
        </p:grpSpPr>
        <p:sp>
          <p:nvSpPr>
            <p:cNvPr id="5737" name="Google Shape;5737;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0" name="Google Shape;5740;p65"/>
          <p:cNvGrpSpPr/>
          <p:nvPr/>
        </p:nvGrpSpPr>
        <p:grpSpPr>
          <a:xfrm>
            <a:off x="7053036" y="2284614"/>
            <a:ext cx="350995" cy="349133"/>
            <a:chOff x="2404875" y="3955825"/>
            <a:chExt cx="296950" cy="295375"/>
          </a:xfrm>
        </p:grpSpPr>
        <p:sp>
          <p:nvSpPr>
            <p:cNvPr id="5741" name="Google Shape;5741;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5" name="Google Shape;5745;p65"/>
          <p:cNvGrpSpPr/>
          <p:nvPr/>
        </p:nvGrpSpPr>
        <p:grpSpPr>
          <a:xfrm>
            <a:off x="5747016" y="2748808"/>
            <a:ext cx="349163" cy="350079"/>
            <a:chOff x="4263650" y="3235150"/>
            <a:chExt cx="295400" cy="296175"/>
          </a:xfrm>
        </p:grpSpPr>
        <p:sp>
          <p:nvSpPr>
            <p:cNvPr id="5746" name="Google Shape;5746;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1" name="Google Shape;5751;p65"/>
          <p:cNvGrpSpPr/>
          <p:nvPr/>
        </p:nvGrpSpPr>
        <p:grpSpPr>
          <a:xfrm>
            <a:off x="5744696" y="3207969"/>
            <a:ext cx="353802" cy="327739"/>
            <a:chOff x="4266025" y="3609275"/>
            <a:chExt cx="299325" cy="277275"/>
          </a:xfrm>
        </p:grpSpPr>
        <p:sp>
          <p:nvSpPr>
            <p:cNvPr id="5752" name="Google Shape;5752;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4" name="Google Shape;5754;p65"/>
          <p:cNvGrpSpPr/>
          <p:nvPr/>
        </p:nvGrpSpPr>
        <p:grpSpPr>
          <a:xfrm>
            <a:off x="5745154" y="3673356"/>
            <a:ext cx="352886" cy="349133"/>
            <a:chOff x="4263650" y="3963700"/>
            <a:chExt cx="298550" cy="295375"/>
          </a:xfrm>
        </p:grpSpPr>
        <p:sp>
          <p:nvSpPr>
            <p:cNvPr id="5755" name="Google Shape;5755;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2" name="Google Shape;5762;p65"/>
          <p:cNvGrpSpPr/>
          <p:nvPr/>
        </p:nvGrpSpPr>
        <p:grpSpPr>
          <a:xfrm>
            <a:off x="8023491" y="2748809"/>
            <a:ext cx="226264" cy="350079"/>
            <a:chOff x="6164975" y="3211525"/>
            <a:chExt cx="191425" cy="296175"/>
          </a:xfrm>
        </p:grpSpPr>
        <p:sp>
          <p:nvSpPr>
            <p:cNvPr id="5763" name="Google Shape;5763;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0" name="Google Shape;5770;p65"/>
          <p:cNvGrpSpPr/>
          <p:nvPr/>
        </p:nvGrpSpPr>
        <p:grpSpPr>
          <a:xfrm>
            <a:off x="5285528" y="1397084"/>
            <a:ext cx="352886" cy="350049"/>
            <a:chOff x="946175" y="3253275"/>
            <a:chExt cx="298550" cy="296150"/>
          </a:xfrm>
        </p:grpSpPr>
        <p:sp>
          <p:nvSpPr>
            <p:cNvPr id="5771" name="Google Shape;5771;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6" name="Google Shape;5776;p65"/>
          <p:cNvGrpSpPr/>
          <p:nvPr/>
        </p:nvGrpSpPr>
        <p:grpSpPr>
          <a:xfrm>
            <a:off x="5286459" y="1839048"/>
            <a:ext cx="351024" cy="347301"/>
            <a:chOff x="946175" y="3619500"/>
            <a:chExt cx="296975" cy="293825"/>
          </a:xfrm>
        </p:grpSpPr>
        <p:sp>
          <p:nvSpPr>
            <p:cNvPr id="5777" name="Google Shape;5777;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3" name="Google Shape;5783;p65"/>
          <p:cNvGrpSpPr/>
          <p:nvPr/>
        </p:nvGrpSpPr>
        <p:grpSpPr>
          <a:xfrm>
            <a:off x="5286001" y="2283682"/>
            <a:ext cx="351940" cy="350995"/>
            <a:chOff x="944600" y="3981825"/>
            <a:chExt cx="297750" cy="296950"/>
          </a:xfrm>
        </p:grpSpPr>
        <p:sp>
          <p:nvSpPr>
            <p:cNvPr id="5784" name="Google Shape;5784;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8" name="Google Shape;5788;p65"/>
          <p:cNvGrpSpPr/>
          <p:nvPr/>
        </p:nvGrpSpPr>
        <p:grpSpPr>
          <a:xfrm>
            <a:off x="7502937" y="1397542"/>
            <a:ext cx="350079" cy="349133"/>
            <a:chOff x="2768750" y="3227275"/>
            <a:chExt cx="296175" cy="295375"/>
          </a:xfrm>
        </p:grpSpPr>
        <p:sp>
          <p:nvSpPr>
            <p:cNvPr id="5789" name="Google Shape;5789;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7" name="Google Shape;5797;p65"/>
          <p:cNvGrpSpPr/>
          <p:nvPr/>
        </p:nvGrpSpPr>
        <p:grpSpPr>
          <a:xfrm>
            <a:off x="7523888" y="1838414"/>
            <a:ext cx="308177" cy="348572"/>
            <a:chOff x="2786075" y="3591800"/>
            <a:chExt cx="260725" cy="294900"/>
          </a:xfrm>
        </p:grpSpPr>
        <p:sp>
          <p:nvSpPr>
            <p:cNvPr id="5798" name="Google Shape;5798;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3" name="Google Shape;5803;p65"/>
          <p:cNvGrpSpPr/>
          <p:nvPr/>
        </p:nvGrpSpPr>
        <p:grpSpPr>
          <a:xfrm>
            <a:off x="7564387" y="2284141"/>
            <a:ext cx="227180" cy="350079"/>
            <a:chOff x="2819150" y="3955025"/>
            <a:chExt cx="192200" cy="296175"/>
          </a:xfrm>
        </p:grpSpPr>
        <p:sp>
          <p:nvSpPr>
            <p:cNvPr id="5804" name="Google Shape;5804;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8" name="Google Shape;5808;p65"/>
          <p:cNvGrpSpPr/>
          <p:nvPr/>
        </p:nvGrpSpPr>
        <p:grpSpPr>
          <a:xfrm>
            <a:off x="6188160" y="2749739"/>
            <a:ext cx="349133" cy="348217"/>
            <a:chOff x="4629125" y="3235150"/>
            <a:chExt cx="295375" cy="294600"/>
          </a:xfrm>
        </p:grpSpPr>
        <p:sp>
          <p:nvSpPr>
            <p:cNvPr id="5809" name="Google Shape;5809;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4" name="Google Shape;5814;p65"/>
          <p:cNvGrpSpPr/>
          <p:nvPr/>
        </p:nvGrpSpPr>
        <p:grpSpPr>
          <a:xfrm>
            <a:off x="6188145" y="3197272"/>
            <a:ext cx="349163" cy="349133"/>
            <a:chOff x="4628325" y="3599825"/>
            <a:chExt cx="295400" cy="295375"/>
          </a:xfrm>
        </p:grpSpPr>
        <p:sp>
          <p:nvSpPr>
            <p:cNvPr id="5815" name="Google Shape;5815;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27" name="Google Shape;5827;p65"/>
          <p:cNvGrpSpPr/>
          <p:nvPr/>
        </p:nvGrpSpPr>
        <p:grpSpPr>
          <a:xfrm>
            <a:off x="6209096" y="3672883"/>
            <a:ext cx="307261" cy="350079"/>
            <a:chOff x="4645650" y="3962900"/>
            <a:chExt cx="259950" cy="296175"/>
          </a:xfrm>
        </p:grpSpPr>
        <p:sp>
          <p:nvSpPr>
            <p:cNvPr id="5828" name="Google Shape;5828;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4" name="Google Shape;5834;p65"/>
          <p:cNvGrpSpPr/>
          <p:nvPr/>
        </p:nvGrpSpPr>
        <p:grpSpPr>
          <a:xfrm>
            <a:off x="7962056" y="3197745"/>
            <a:ext cx="349133" cy="348188"/>
            <a:chOff x="6143725" y="3582500"/>
            <a:chExt cx="295375" cy="294575"/>
          </a:xfrm>
        </p:grpSpPr>
        <p:sp>
          <p:nvSpPr>
            <p:cNvPr id="5835" name="Google Shape;5835;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2" name="Google Shape;5842;p65"/>
          <p:cNvGrpSpPr/>
          <p:nvPr/>
        </p:nvGrpSpPr>
        <p:grpSpPr>
          <a:xfrm>
            <a:off x="5730883" y="1397084"/>
            <a:ext cx="350995" cy="350049"/>
            <a:chOff x="1310075" y="3253275"/>
            <a:chExt cx="296950" cy="296150"/>
          </a:xfrm>
        </p:grpSpPr>
        <p:sp>
          <p:nvSpPr>
            <p:cNvPr id="5843" name="Google Shape;5843;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6" name="Google Shape;5846;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7" name="Google Shape;5847;p65"/>
          <p:cNvGrpSpPr/>
          <p:nvPr/>
        </p:nvGrpSpPr>
        <p:grpSpPr>
          <a:xfrm>
            <a:off x="5730410" y="2283343"/>
            <a:ext cx="351941" cy="351675"/>
            <a:chOff x="1310075" y="3980250"/>
            <a:chExt cx="297750" cy="297525"/>
          </a:xfrm>
        </p:grpSpPr>
        <p:sp>
          <p:nvSpPr>
            <p:cNvPr id="5848" name="Google Shape;5848;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2" name="Google Shape;5852;p65"/>
          <p:cNvGrpSpPr/>
          <p:nvPr/>
        </p:nvGrpSpPr>
        <p:grpSpPr>
          <a:xfrm>
            <a:off x="7995198" y="1397542"/>
            <a:ext cx="266305" cy="349133"/>
            <a:chOff x="3167275" y="3227275"/>
            <a:chExt cx="225300" cy="295375"/>
          </a:xfrm>
        </p:grpSpPr>
        <p:sp>
          <p:nvSpPr>
            <p:cNvPr id="5853" name="Google Shape;5853;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8" name="Google Shape;5858;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9" name="Google Shape;5859;p65"/>
          <p:cNvGrpSpPr/>
          <p:nvPr/>
        </p:nvGrpSpPr>
        <p:grpSpPr>
          <a:xfrm>
            <a:off x="7952380" y="2284599"/>
            <a:ext cx="351940" cy="349163"/>
            <a:chOff x="3133425" y="3955025"/>
            <a:chExt cx="297750" cy="295400"/>
          </a:xfrm>
        </p:grpSpPr>
        <p:sp>
          <p:nvSpPr>
            <p:cNvPr id="5860" name="Google Shape;5860;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3" name="Google Shape;5863;p65"/>
          <p:cNvGrpSpPr/>
          <p:nvPr/>
        </p:nvGrpSpPr>
        <p:grpSpPr>
          <a:xfrm>
            <a:off x="6632554" y="2748187"/>
            <a:ext cx="350079" cy="351320"/>
            <a:chOff x="4991425" y="3234750"/>
            <a:chExt cx="296175" cy="297225"/>
          </a:xfrm>
        </p:grpSpPr>
        <p:sp>
          <p:nvSpPr>
            <p:cNvPr id="5864" name="Google Shape;5864;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0" name="Google Shape;5870;p65"/>
          <p:cNvGrpSpPr/>
          <p:nvPr/>
        </p:nvGrpSpPr>
        <p:grpSpPr>
          <a:xfrm>
            <a:off x="6632554" y="3217750"/>
            <a:ext cx="350079" cy="308177"/>
            <a:chOff x="4991425" y="3617150"/>
            <a:chExt cx="296175" cy="260725"/>
          </a:xfrm>
        </p:grpSpPr>
        <p:sp>
          <p:nvSpPr>
            <p:cNvPr id="5871" name="Google Shape;5871;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8" name="Google Shape;5878;p65"/>
          <p:cNvGrpSpPr/>
          <p:nvPr/>
        </p:nvGrpSpPr>
        <p:grpSpPr>
          <a:xfrm>
            <a:off x="6709827" y="3673341"/>
            <a:ext cx="195532" cy="349163"/>
            <a:chOff x="5056800" y="3962900"/>
            <a:chExt cx="165425" cy="295400"/>
          </a:xfrm>
        </p:grpSpPr>
        <p:sp>
          <p:nvSpPr>
            <p:cNvPr id="5879" name="Google Shape;5879;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2" name="Google Shape;5882;p65"/>
          <p:cNvGrpSpPr/>
          <p:nvPr/>
        </p:nvGrpSpPr>
        <p:grpSpPr>
          <a:xfrm>
            <a:off x="7961125" y="3673357"/>
            <a:ext cx="350995" cy="349133"/>
            <a:chOff x="6168925" y="3936925"/>
            <a:chExt cx="296950" cy="295375"/>
          </a:xfrm>
        </p:grpSpPr>
        <p:sp>
          <p:nvSpPr>
            <p:cNvPr id="5883" name="Google Shape;5883;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89" name="Google Shape;5889;p65"/>
          <p:cNvGrpSpPr/>
          <p:nvPr/>
        </p:nvGrpSpPr>
        <p:grpSpPr>
          <a:xfrm>
            <a:off x="6174844" y="1390429"/>
            <a:ext cx="348188" cy="349133"/>
            <a:chOff x="1674750" y="3254050"/>
            <a:chExt cx="294575" cy="295375"/>
          </a:xfrm>
        </p:grpSpPr>
        <p:sp>
          <p:nvSpPr>
            <p:cNvPr id="5890" name="Google Shape;5890;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3" name="Google Shape;5893;p65"/>
          <p:cNvGrpSpPr/>
          <p:nvPr/>
        </p:nvGrpSpPr>
        <p:grpSpPr>
          <a:xfrm>
            <a:off x="6189239" y="1838132"/>
            <a:ext cx="319347" cy="349133"/>
            <a:chOff x="1687350" y="3618725"/>
            <a:chExt cx="270175" cy="295375"/>
          </a:xfrm>
        </p:grpSpPr>
        <p:sp>
          <p:nvSpPr>
            <p:cNvPr id="5894" name="Google Shape;5894;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7" name="Google Shape;5897;p65"/>
          <p:cNvGrpSpPr/>
          <p:nvPr/>
        </p:nvGrpSpPr>
        <p:grpSpPr>
          <a:xfrm>
            <a:off x="6172942" y="2284613"/>
            <a:ext cx="351940" cy="349133"/>
            <a:chOff x="1672375" y="3982600"/>
            <a:chExt cx="297750" cy="295375"/>
          </a:xfrm>
        </p:grpSpPr>
        <p:sp>
          <p:nvSpPr>
            <p:cNvPr id="5898" name="Google Shape;5898;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1" name="Google Shape;5901;p65"/>
          <p:cNvGrpSpPr/>
          <p:nvPr/>
        </p:nvGrpSpPr>
        <p:grpSpPr>
          <a:xfrm>
            <a:off x="4864934" y="2748808"/>
            <a:ext cx="350079" cy="350079"/>
            <a:chOff x="3497300" y="3227275"/>
            <a:chExt cx="296175" cy="296175"/>
          </a:xfrm>
        </p:grpSpPr>
        <p:sp>
          <p:nvSpPr>
            <p:cNvPr id="5902" name="Google Shape;5902;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0" name="Google Shape;5910;p65"/>
          <p:cNvGrpSpPr/>
          <p:nvPr/>
        </p:nvGrpSpPr>
        <p:grpSpPr>
          <a:xfrm>
            <a:off x="4865407" y="3198203"/>
            <a:ext cx="349133" cy="347272"/>
            <a:chOff x="3497300" y="3591950"/>
            <a:chExt cx="295375" cy="293800"/>
          </a:xfrm>
        </p:grpSpPr>
        <p:sp>
          <p:nvSpPr>
            <p:cNvPr id="5911" name="Google Shape;5911;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9" name="Google Shape;5919;p65"/>
          <p:cNvGrpSpPr/>
          <p:nvPr/>
        </p:nvGrpSpPr>
        <p:grpSpPr>
          <a:xfrm>
            <a:off x="4865407" y="3673341"/>
            <a:ext cx="349133" cy="349163"/>
            <a:chOff x="3497300" y="3955025"/>
            <a:chExt cx="295375" cy="295400"/>
          </a:xfrm>
        </p:grpSpPr>
        <p:sp>
          <p:nvSpPr>
            <p:cNvPr id="5920" name="Google Shape;5920;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3" name="Google Shape;5923;p65"/>
          <p:cNvGrpSpPr/>
          <p:nvPr/>
        </p:nvGrpSpPr>
        <p:grpSpPr>
          <a:xfrm>
            <a:off x="7089979" y="2749532"/>
            <a:ext cx="327739" cy="348631"/>
            <a:chOff x="5364750" y="3235150"/>
            <a:chExt cx="277275" cy="294950"/>
          </a:xfrm>
        </p:grpSpPr>
        <p:sp>
          <p:nvSpPr>
            <p:cNvPr id="5924" name="Google Shape;5924;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2" name="Google Shape;5932;p65"/>
          <p:cNvGrpSpPr/>
          <p:nvPr/>
        </p:nvGrpSpPr>
        <p:grpSpPr>
          <a:xfrm>
            <a:off x="7078337" y="3195868"/>
            <a:ext cx="351024" cy="351941"/>
            <a:chOff x="5355300" y="3598250"/>
            <a:chExt cx="296975" cy="297750"/>
          </a:xfrm>
        </p:grpSpPr>
        <p:sp>
          <p:nvSpPr>
            <p:cNvPr id="5933" name="Google Shape;5933;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1" name="Google Shape;5941;p65"/>
          <p:cNvGrpSpPr/>
          <p:nvPr/>
        </p:nvGrpSpPr>
        <p:grpSpPr>
          <a:xfrm>
            <a:off x="7082533" y="3734790"/>
            <a:ext cx="342632" cy="226264"/>
            <a:chOff x="5358450" y="4015675"/>
            <a:chExt cx="289875" cy="191425"/>
          </a:xfrm>
        </p:grpSpPr>
        <p:sp>
          <p:nvSpPr>
            <p:cNvPr id="5942" name="Google Shape;5942;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65"/>
          <p:cNvGrpSpPr/>
          <p:nvPr/>
        </p:nvGrpSpPr>
        <p:grpSpPr>
          <a:xfrm>
            <a:off x="6209015" y="4117322"/>
            <a:ext cx="351024" cy="325464"/>
            <a:chOff x="6543825" y="3202075"/>
            <a:chExt cx="296975" cy="275350"/>
          </a:xfrm>
        </p:grpSpPr>
        <p:sp>
          <p:nvSpPr>
            <p:cNvPr id="5947" name="Google Shape;5947;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4" name="Google Shape;5954;p65"/>
          <p:cNvGrpSpPr/>
          <p:nvPr/>
        </p:nvGrpSpPr>
        <p:grpSpPr>
          <a:xfrm>
            <a:off x="6615996" y="1397069"/>
            <a:ext cx="350079" cy="350079"/>
            <a:chOff x="2037825" y="3254050"/>
            <a:chExt cx="296175" cy="296175"/>
          </a:xfrm>
        </p:grpSpPr>
        <p:sp>
          <p:nvSpPr>
            <p:cNvPr id="5955" name="Google Shape;5955;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1" name="Google Shape;5961;p65"/>
          <p:cNvGrpSpPr/>
          <p:nvPr/>
        </p:nvGrpSpPr>
        <p:grpSpPr>
          <a:xfrm>
            <a:off x="6614135" y="1838236"/>
            <a:ext cx="353802" cy="348926"/>
            <a:chOff x="2034675" y="3617925"/>
            <a:chExt cx="299325" cy="295200"/>
          </a:xfrm>
        </p:grpSpPr>
        <p:sp>
          <p:nvSpPr>
            <p:cNvPr id="5962" name="Google Shape;5962;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65"/>
          <p:cNvGrpSpPr/>
          <p:nvPr/>
        </p:nvGrpSpPr>
        <p:grpSpPr>
          <a:xfrm>
            <a:off x="6615996" y="2284613"/>
            <a:ext cx="350079" cy="349133"/>
            <a:chOff x="2037825" y="3981825"/>
            <a:chExt cx="296175" cy="295375"/>
          </a:xfrm>
        </p:grpSpPr>
        <p:sp>
          <p:nvSpPr>
            <p:cNvPr id="5968" name="Google Shape;5968;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1" name="Google Shape;5971;p65"/>
          <p:cNvGrpSpPr/>
          <p:nvPr/>
        </p:nvGrpSpPr>
        <p:grpSpPr>
          <a:xfrm>
            <a:off x="5301014" y="2780929"/>
            <a:ext cx="350079" cy="285837"/>
            <a:chOff x="3860400" y="3254050"/>
            <a:chExt cx="296175" cy="241825"/>
          </a:xfrm>
        </p:grpSpPr>
        <p:sp>
          <p:nvSpPr>
            <p:cNvPr id="5972" name="Google Shape;5972;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9" name="Google Shape;5979;p65"/>
          <p:cNvGrpSpPr/>
          <p:nvPr/>
        </p:nvGrpSpPr>
        <p:grpSpPr>
          <a:xfrm>
            <a:off x="5300541" y="3196800"/>
            <a:ext cx="351024" cy="350079"/>
            <a:chOff x="3859600" y="3591950"/>
            <a:chExt cx="296975" cy="296175"/>
          </a:xfrm>
        </p:grpSpPr>
        <p:sp>
          <p:nvSpPr>
            <p:cNvPr id="5980" name="Google Shape;5980;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3" name="Google Shape;5983;p65"/>
          <p:cNvGrpSpPr/>
          <p:nvPr/>
        </p:nvGrpSpPr>
        <p:grpSpPr>
          <a:xfrm>
            <a:off x="5301014" y="3672883"/>
            <a:ext cx="350079" cy="350079"/>
            <a:chOff x="3860400" y="3955025"/>
            <a:chExt cx="296175" cy="296175"/>
          </a:xfrm>
        </p:grpSpPr>
        <p:sp>
          <p:nvSpPr>
            <p:cNvPr id="5984" name="Google Shape;5984;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9" name="Google Shape;5989;p65"/>
          <p:cNvGrpSpPr/>
          <p:nvPr/>
        </p:nvGrpSpPr>
        <p:grpSpPr>
          <a:xfrm>
            <a:off x="7516230" y="2749281"/>
            <a:ext cx="355664" cy="349133"/>
            <a:chOff x="5716825" y="3235950"/>
            <a:chExt cx="300900" cy="295375"/>
          </a:xfrm>
        </p:grpSpPr>
        <p:sp>
          <p:nvSpPr>
            <p:cNvPr id="5990" name="Google Shape;5990;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4" name="Google Shape;5994;p65"/>
          <p:cNvGrpSpPr/>
          <p:nvPr/>
        </p:nvGrpSpPr>
        <p:grpSpPr>
          <a:xfrm>
            <a:off x="7529261" y="3207969"/>
            <a:ext cx="329601" cy="327739"/>
            <a:chOff x="5727850" y="3609275"/>
            <a:chExt cx="278850" cy="277275"/>
          </a:xfrm>
        </p:grpSpPr>
        <p:sp>
          <p:nvSpPr>
            <p:cNvPr id="5995" name="Google Shape;5995;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0" name="Google Shape;6000;p65"/>
          <p:cNvGrpSpPr/>
          <p:nvPr/>
        </p:nvGrpSpPr>
        <p:grpSpPr>
          <a:xfrm>
            <a:off x="7540446" y="3673356"/>
            <a:ext cx="307231" cy="349133"/>
            <a:chOff x="5736525" y="3963700"/>
            <a:chExt cx="259925" cy="295375"/>
          </a:xfrm>
        </p:grpSpPr>
        <p:sp>
          <p:nvSpPr>
            <p:cNvPr id="6001" name="Google Shape;6001;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8" name="Google Shape;6008;p65"/>
          <p:cNvGrpSpPr/>
          <p:nvPr/>
        </p:nvGrpSpPr>
        <p:grpSpPr>
          <a:xfrm>
            <a:off x="6632026" y="4122683"/>
            <a:ext cx="351024" cy="350079"/>
            <a:chOff x="6553275" y="3604550"/>
            <a:chExt cx="296975" cy="296175"/>
          </a:xfrm>
        </p:grpSpPr>
        <p:sp>
          <p:nvSpPr>
            <p:cNvPr id="6009" name="Google Shape;6009;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5" name="Google Shape;6015;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Business Icons</a:t>
            </a:r>
            <a:endParaRPr sz="2400">
              <a:solidFill>
                <a:schemeClr val="lt1"/>
              </a:solidFill>
            </a:endParaRPr>
          </a:p>
        </p:txBody>
      </p:sp>
      <p:sp>
        <p:nvSpPr>
          <p:cNvPr id="6016" name="Google Shape;6016;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lt1"/>
                </a:solidFill>
              </a:rPr>
              <a:t>Teamwork Icons</a:t>
            </a:r>
            <a:endParaRPr sz="2400">
              <a:solidFill>
                <a:schemeClr val="lt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020" name="Shape 6020"/>
        <p:cNvGrpSpPr/>
        <p:nvPr/>
      </p:nvGrpSpPr>
      <p:grpSpPr>
        <a:xfrm>
          <a:off x="0" y="0"/>
          <a:ext cx="0" cy="0"/>
          <a:chOff x="0" y="0"/>
          <a:chExt cx="0" cy="0"/>
        </a:xfrm>
      </p:grpSpPr>
      <p:grpSp>
        <p:nvGrpSpPr>
          <p:cNvPr id="6021" name="Google Shape;6021;p66"/>
          <p:cNvGrpSpPr/>
          <p:nvPr/>
        </p:nvGrpSpPr>
        <p:grpSpPr>
          <a:xfrm>
            <a:off x="859032" y="1380546"/>
            <a:ext cx="294401" cy="353645"/>
            <a:chOff x="-35814600" y="3202075"/>
            <a:chExt cx="242625" cy="291450"/>
          </a:xfrm>
        </p:grpSpPr>
        <p:sp>
          <p:nvSpPr>
            <p:cNvPr id="6022" name="Google Shape;6022;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9" name="Google Shape;6029;p66"/>
          <p:cNvGrpSpPr/>
          <p:nvPr/>
        </p:nvGrpSpPr>
        <p:grpSpPr>
          <a:xfrm>
            <a:off x="829410" y="1821466"/>
            <a:ext cx="353645" cy="353888"/>
            <a:chOff x="-35839800" y="3561025"/>
            <a:chExt cx="291450" cy="291650"/>
          </a:xfrm>
        </p:grpSpPr>
        <p:sp>
          <p:nvSpPr>
            <p:cNvPr id="6030" name="Google Shape;6030;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7" name="Google Shape;6037;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66"/>
          <p:cNvGrpSpPr/>
          <p:nvPr/>
        </p:nvGrpSpPr>
        <p:grpSpPr>
          <a:xfrm>
            <a:off x="3066955" y="1380546"/>
            <a:ext cx="353645" cy="353645"/>
            <a:chOff x="-34003850" y="3227275"/>
            <a:chExt cx="291450" cy="291450"/>
          </a:xfrm>
        </p:grpSpPr>
        <p:sp>
          <p:nvSpPr>
            <p:cNvPr id="6039" name="Google Shape;6039;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44" name="Google Shape;6044;p66"/>
          <p:cNvGrpSpPr/>
          <p:nvPr/>
        </p:nvGrpSpPr>
        <p:grpSpPr>
          <a:xfrm>
            <a:off x="3066485" y="1821238"/>
            <a:ext cx="354586" cy="354343"/>
            <a:chOff x="-34004625" y="3585850"/>
            <a:chExt cx="292225" cy="292025"/>
          </a:xfrm>
        </p:grpSpPr>
        <p:sp>
          <p:nvSpPr>
            <p:cNvPr id="6045" name="Google Shape;6045;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0" name="Google Shape;6050;p66"/>
          <p:cNvGrpSpPr/>
          <p:nvPr/>
        </p:nvGrpSpPr>
        <p:grpSpPr>
          <a:xfrm>
            <a:off x="3066000" y="2256439"/>
            <a:ext cx="355557" cy="354616"/>
            <a:chOff x="-34005425" y="3945575"/>
            <a:chExt cx="293025" cy="292250"/>
          </a:xfrm>
        </p:grpSpPr>
        <p:sp>
          <p:nvSpPr>
            <p:cNvPr id="6051" name="Google Shape;6051;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54" name="Google Shape;6054;p66"/>
          <p:cNvGrpSpPr/>
          <p:nvPr/>
        </p:nvGrpSpPr>
        <p:grpSpPr>
          <a:xfrm>
            <a:off x="1713099" y="2729615"/>
            <a:ext cx="358408" cy="355557"/>
            <a:chOff x="-32174975" y="3192625"/>
            <a:chExt cx="295375" cy="293025"/>
          </a:xfrm>
        </p:grpSpPr>
        <p:sp>
          <p:nvSpPr>
            <p:cNvPr id="6055" name="Google Shape;6055;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59" name="Google Shape;6059;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1" name="Google Shape;6061;p66"/>
          <p:cNvGrpSpPr/>
          <p:nvPr/>
        </p:nvGrpSpPr>
        <p:grpSpPr>
          <a:xfrm>
            <a:off x="3952249" y="2730570"/>
            <a:ext cx="354586" cy="353645"/>
            <a:chOff x="-30345325" y="3184750"/>
            <a:chExt cx="292225" cy="291450"/>
          </a:xfrm>
        </p:grpSpPr>
        <p:sp>
          <p:nvSpPr>
            <p:cNvPr id="6062" name="Google Shape;6062;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7" name="Google Shape;6067;p66"/>
          <p:cNvGrpSpPr/>
          <p:nvPr/>
        </p:nvGrpSpPr>
        <p:grpSpPr>
          <a:xfrm>
            <a:off x="1277001" y="1380546"/>
            <a:ext cx="353645" cy="353645"/>
            <a:chOff x="-35481425" y="3202075"/>
            <a:chExt cx="291450" cy="291450"/>
          </a:xfrm>
        </p:grpSpPr>
        <p:sp>
          <p:nvSpPr>
            <p:cNvPr id="6068" name="Google Shape;6068;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5" name="Google Shape;6075;p66"/>
          <p:cNvGrpSpPr/>
          <p:nvPr/>
        </p:nvGrpSpPr>
        <p:grpSpPr>
          <a:xfrm>
            <a:off x="1276531" y="1822072"/>
            <a:ext cx="354586" cy="352675"/>
            <a:chOff x="-35482200" y="3561225"/>
            <a:chExt cx="292225" cy="290650"/>
          </a:xfrm>
        </p:grpSpPr>
        <p:sp>
          <p:nvSpPr>
            <p:cNvPr id="6076" name="Google Shape;6076;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9" name="Google Shape;6079;p66"/>
          <p:cNvGrpSpPr/>
          <p:nvPr/>
        </p:nvGrpSpPr>
        <p:grpSpPr>
          <a:xfrm>
            <a:off x="1277001" y="2256940"/>
            <a:ext cx="353645" cy="353615"/>
            <a:chOff x="-35481425" y="3919600"/>
            <a:chExt cx="291450" cy="291425"/>
          </a:xfrm>
        </p:grpSpPr>
        <p:sp>
          <p:nvSpPr>
            <p:cNvPr id="6080" name="Google Shape;6080;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8" name="Google Shape;6088;p66"/>
          <p:cNvGrpSpPr/>
          <p:nvPr/>
        </p:nvGrpSpPr>
        <p:grpSpPr>
          <a:xfrm>
            <a:off x="3512636" y="1381031"/>
            <a:ext cx="357468" cy="352675"/>
            <a:chOff x="-33645475" y="3228075"/>
            <a:chExt cx="294600" cy="290650"/>
          </a:xfrm>
        </p:grpSpPr>
        <p:sp>
          <p:nvSpPr>
            <p:cNvPr id="6089" name="Google Shape;6089;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a:off x="3513606" y="1821116"/>
            <a:ext cx="355526" cy="354586"/>
            <a:chOff x="-33646250" y="3586425"/>
            <a:chExt cx="293000" cy="292225"/>
          </a:xfrm>
        </p:grpSpPr>
        <p:sp>
          <p:nvSpPr>
            <p:cNvPr id="6097" name="Google Shape;6097;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9" name="Google Shape;6099;p66"/>
          <p:cNvGrpSpPr/>
          <p:nvPr/>
        </p:nvGrpSpPr>
        <p:grpSpPr>
          <a:xfrm>
            <a:off x="3514076" y="2255969"/>
            <a:ext cx="354586" cy="355557"/>
            <a:chOff x="-33645475" y="3944800"/>
            <a:chExt cx="292225" cy="293025"/>
          </a:xfrm>
        </p:grpSpPr>
        <p:sp>
          <p:nvSpPr>
            <p:cNvPr id="6100" name="Google Shape;6100;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0" name="Google Shape;6110;p66"/>
          <p:cNvGrpSpPr/>
          <p:nvPr/>
        </p:nvGrpSpPr>
        <p:grpSpPr>
          <a:xfrm>
            <a:off x="2167295" y="2729706"/>
            <a:ext cx="352675" cy="355375"/>
            <a:chOff x="-31809525" y="3192625"/>
            <a:chExt cx="290650" cy="292875"/>
          </a:xfrm>
        </p:grpSpPr>
        <p:sp>
          <p:nvSpPr>
            <p:cNvPr id="6111" name="Google Shape;6111;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66"/>
          <p:cNvGrpSpPr/>
          <p:nvPr/>
        </p:nvGrpSpPr>
        <p:grpSpPr>
          <a:xfrm>
            <a:off x="2166810" y="3200258"/>
            <a:ext cx="353645" cy="355557"/>
            <a:chOff x="-31811100" y="3550975"/>
            <a:chExt cx="291450" cy="293025"/>
          </a:xfrm>
        </p:grpSpPr>
        <p:sp>
          <p:nvSpPr>
            <p:cNvPr id="6116" name="Google Shape;6116;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3" name="Google Shape;6123;p66"/>
          <p:cNvGrpSpPr/>
          <p:nvPr/>
        </p:nvGrpSpPr>
        <p:grpSpPr>
          <a:xfrm>
            <a:off x="2160606" y="3664562"/>
            <a:ext cx="366052" cy="356831"/>
            <a:chOff x="-31817400" y="3910025"/>
            <a:chExt cx="301675" cy="294075"/>
          </a:xfrm>
        </p:grpSpPr>
        <p:sp>
          <p:nvSpPr>
            <p:cNvPr id="6124" name="Google Shape;6124;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66"/>
          <p:cNvGrpSpPr/>
          <p:nvPr/>
        </p:nvGrpSpPr>
        <p:grpSpPr>
          <a:xfrm>
            <a:off x="3952234" y="3200743"/>
            <a:ext cx="354616" cy="354586"/>
            <a:chOff x="-30354000" y="3569100"/>
            <a:chExt cx="292250" cy="292225"/>
          </a:xfrm>
        </p:grpSpPr>
        <p:sp>
          <p:nvSpPr>
            <p:cNvPr id="6128" name="Google Shape;6128;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1730812" y="1380546"/>
            <a:ext cx="342148" cy="353645"/>
            <a:chOff x="-35118325" y="3202075"/>
            <a:chExt cx="281975" cy="291450"/>
          </a:xfrm>
        </p:grpSpPr>
        <p:sp>
          <p:nvSpPr>
            <p:cNvPr id="6135" name="Google Shape;6135;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9" name="Google Shape;6139;p66"/>
          <p:cNvGrpSpPr/>
          <p:nvPr/>
        </p:nvGrpSpPr>
        <p:grpSpPr>
          <a:xfrm>
            <a:off x="1724593" y="1821799"/>
            <a:ext cx="354586" cy="353221"/>
            <a:chOff x="-35123050" y="3561225"/>
            <a:chExt cx="292225" cy="291100"/>
          </a:xfrm>
        </p:grpSpPr>
        <p:sp>
          <p:nvSpPr>
            <p:cNvPr id="6140" name="Google Shape;6140;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2" name="Google Shape;6142;p66"/>
          <p:cNvGrpSpPr/>
          <p:nvPr/>
        </p:nvGrpSpPr>
        <p:grpSpPr>
          <a:xfrm>
            <a:off x="1766652" y="2256940"/>
            <a:ext cx="270467" cy="353615"/>
            <a:chOff x="-35089175" y="3919600"/>
            <a:chExt cx="222900" cy="291425"/>
          </a:xfrm>
        </p:grpSpPr>
        <p:sp>
          <p:nvSpPr>
            <p:cNvPr id="6143" name="Google Shape;6143;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5" name="Google Shape;6145;p66"/>
          <p:cNvGrpSpPr/>
          <p:nvPr/>
        </p:nvGrpSpPr>
        <p:grpSpPr>
          <a:xfrm>
            <a:off x="3963648" y="1380303"/>
            <a:ext cx="336445" cy="354131"/>
            <a:chOff x="-33277650" y="3226875"/>
            <a:chExt cx="277275" cy="291850"/>
          </a:xfrm>
        </p:grpSpPr>
        <p:sp>
          <p:nvSpPr>
            <p:cNvPr id="6146" name="Google Shape;6146;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3" name="Google Shape;6153;p66"/>
          <p:cNvGrpSpPr/>
          <p:nvPr/>
        </p:nvGrpSpPr>
        <p:grpSpPr>
          <a:xfrm>
            <a:off x="3955048" y="1821587"/>
            <a:ext cx="353645" cy="353645"/>
            <a:chOff x="-33286325" y="3586425"/>
            <a:chExt cx="291450" cy="291450"/>
          </a:xfrm>
        </p:grpSpPr>
        <p:sp>
          <p:nvSpPr>
            <p:cNvPr id="6154" name="Google Shape;6154;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a:off x="3955048" y="2255969"/>
            <a:ext cx="353645" cy="355557"/>
            <a:chOff x="-33286325" y="3944800"/>
            <a:chExt cx="291450" cy="293025"/>
          </a:xfrm>
        </p:grpSpPr>
        <p:sp>
          <p:nvSpPr>
            <p:cNvPr id="6160" name="Google Shape;6160;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4" name="Google Shape;6164;p66"/>
          <p:cNvGrpSpPr/>
          <p:nvPr/>
        </p:nvGrpSpPr>
        <p:grpSpPr>
          <a:xfrm>
            <a:off x="2613445" y="2729129"/>
            <a:ext cx="353645" cy="356527"/>
            <a:chOff x="-31452725" y="3191825"/>
            <a:chExt cx="291450" cy="293825"/>
          </a:xfrm>
        </p:grpSpPr>
        <p:sp>
          <p:nvSpPr>
            <p:cNvPr id="6165" name="Google Shape;6165;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9" name="Google Shape;6169;p66"/>
          <p:cNvGrpSpPr/>
          <p:nvPr/>
        </p:nvGrpSpPr>
        <p:grpSpPr>
          <a:xfrm>
            <a:off x="2612975" y="3200744"/>
            <a:ext cx="354586" cy="354586"/>
            <a:chOff x="-31452725" y="3551775"/>
            <a:chExt cx="292225" cy="292225"/>
          </a:xfrm>
        </p:grpSpPr>
        <p:sp>
          <p:nvSpPr>
            <p:cNvPr id="6170" name="Google Shape;6170;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4" name="Google Shape;6174;p66"/>
          <p:cNvGrpSpPr/>
          <p:nvPr/>
        </p:nvGrpSpPr>
        <p:grpSpPr>
          <a:xfrm>
            <a:off x="2611534" y="3664729"/>
            <a:ext cx="357468" cy="356497"/>
            <a:chOff x="-31455100" y="3909350"/>
            <a:chExt cx="294600" cy="293800"/>
          </a:xfrm>
        </p:grpSpPr>
        <p:sp>
          <p:nvSpPr>
            <p:cNvPr id="6175" name="Google Shape;6175;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3952719" y="3665684"/>
            <a:ext cx="353645" cy="354586"/>
            <a:chOff x="-30345325" y="3918800"/>
            <a:chExt cx="291450" cy="292225"/>
          </a:xfrm>
        </p:grpSpPr>
        <p:sp>
          <p:nvSpPr>
            <p:cNvPr id="6178" name="Google Shape;6178;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3" name="Google Shape;6183;p66"/>
          <p:cNvGrpSpPr/>
          <p:nvPr/>
        </p:nvGrpSpPr>
        <p:grpSpPr>
          <a:xfrm>
            <a:off x="2172184" y="1821587"/>
            <a:ext cx="353645" cy="353645"/>
            <a:chOff x="-34763900" y="3561225"/>
            <a:chExt cx="291450" cy="291450"/>
          </a:xfrm>
        </p:grpSpPr>
        <p:sp>
          <p:nvSpPr>
            <p:cNvPr id="6184" name="Google Shape;618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87" name="Google Shape;6187;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88" name="Google Shape;6188;p66"/>
          <p:cNvGrpSpPr/>
          <p:nvPr/>
        </p:nvGrpSpPr>
        <p:grpSpPr>
          <a:xfrm>
            <a:off x="827081" y="2730099"/>
            <a:ext cx="354586" cy="354586"/>
            <a:chOff x="-32927950" y="3227275"/>
            <a:chExt cx="292225" cy="292225"/>
          </a:xfrm>
        </p:grpSpPr>
        <p:sp>
          <p:nvSpPr>
            <p:cNvPr id="6189" name="Google Shape;618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4" name="Google Shape;6194;p66"/>
          <p:cNvGrpSpPr/>
          <p:nvPr/>
        </p:nvGrpSpPr>
        <p:grpSpPr>
          <a:xfrm>
            <a:off x="826596" y="3201213"/>
            <a:ext cx="355557" cy="353645"/>
            <a:chOff x="-32927950" y="3586425"/>
            <a:chExt cx="293025" cy="291450"/>
          </a:xfrm>
        </p:grpSpPr>
        <p:sp>
          <p:nvSpPr>
            <p:cNvPr id="6195" name="Google Shape;619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0" name="Google Shape;6200;p66"/>
          <p:cNvGrpSpPr/>
          <p:nvPr/>
        </p:nvGrpSpPr>
        <p:grpSpPr>
          <a:xfrm>
            <a:off x="827081" y="3665198"/>
            <a:ext cx="354586" cy="355557"/>
            <a:chOff x="-32927950" y="3944800"/>
            <a:chExt cx="292225" cy="293025"/>
          </a:xfrm>
        </p:grpSpPr>
        <p:sp>
          <p:nvSpPr>
            <p:cNvPr id="6201" name="Google Shape;620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0" name="Google Shape;6210;p66"/>
          <p:cNvGrpSpPr/>
          <p:nvPr/>
        </p:nvGrpSpPr>
        <p:grpSpPr>
          <a:xfrm>
            <a:off x="3055873" y="2730449"/>
            <a:ext cx="354586" cy="353888"/>
            <a:chOff x="-31094350" y="3194000"/>
            <a:chExt cx="292225" cy="291650"/>
          </a:xfrm>
        </p:grpSpPr>
        <p:sp>
          <p:nvSpPr>
            <p:cNvPr id="6211" name="Google Shape;621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9" name="Google Shape;6219;p66"/>
          <p:cNvGrpSpPr/>
          <p:nvPr/>
        </p:nvGrpSpPr>
        <p:grpSpPr>
          <a:xfrm>
            <a:off x="3056343" y="3200941"/>
            <a:ext cx="353645" cy="354191"/>
            <a:chOff x="-31093575" y="3552550"/>
            <a:chExt cx="291450" cy="291900"/>
          </a:xfrm>
        </p:grpSpPr>
        <p:sp>
          <p:nvSpPr>
            <p:cNvPr id="6220" name="Google Shape;622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4" name="Google Shape;6224;p66"/>
          <p:cNvGrpSpPr/>
          <p:nvPr/>
        </p:nvGrpSpPr>
        <p:grpSpPr>
          <a:xfrm>
            <a:off x="2182711" y="1380546"/>
            <a:ext cx="332593" cy="353645"/>
            <a:chOff x="-34755225" y="3202075"/>
            <a:chExt cx="274100" cy="291450"/>
          </a:xfrm>
        </p:grpSpPr>
        <p:sp>
          <p:nvSpPr>
            <p:cNvPr id="6225" name="Google Shape;6225;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2" name="Google Shape;6232;p66"/>
          <p:cNvGrpSpPr/>
          <p:nvPr/>
        </p:nvGrpSpPr>
        <p:grpSpPr>
          <a:xfrm>
            <a:off x="3056343" y="3666169"/>
            <a:ext cx="353645" cy="353615"/>
            <a:chOff x="-31093575" y="3911725"/>
            <a:chExt cx="291450" cy="291425"/>
          </a:xfrm>
        </p:grpSpPr>
        <p:sp>
          <p:nvSpPr>
            <p:cNvPr id="6233" name="Google Shape;6233;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5" name="Google Shape;6235;p66"/>
          <p:cNvGrpSpPr/>
          <p:nvPr/>
        </p:nvGrpSpPr>
        <p:grpSpPr>
          <a:xfrm>
            <a:off x="2165773" y="4123136"/>
            <a:ext cx="356497" cy="354586"/>
            <a:chOff x="-29946000" y="3183175"/>
            <a:chExt cx="293800" cy="292225"/>
          </a:xfrm>
        </p:grpSpPr>
        <p:sp>
          <p:nvSpPr>
            <p:cNvPr id="6236" name="Google Shape;6236;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66"/>
          <p:cNvGrpSpPr/>
          <p:nvPr/>
        </p:nvGrpSpPr>
        <p:grpSpPr>
          <a:xfrm>
            <a:off x="2610305" y="1380289"/>
            <a:ext cx="358408" cy="354161"/>
            <a:chOff x="-34408675" y="3202075"/>
            <a:chExt cx="295375" cy="291875"/>
          </a:xfrm>
        </p:grpSpPr>
        <p:sp>
          <p:nvSpPr>
            <p:cNvPr id="6243" name="Google Shape;6243;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7" name="Google Shape;6247;p66"/>
          <p:cNvGrpSpPr/>
          <p:nvPr/>
        </p:nvGrpSpPr>
        <p:grpSpPr>
          <a:xfrm>
            <a:off x="2612216" y="1820283"/>
            <a:ext cx="354586" cy="356254"/>
            <a:chOff x="-34405525" y="3558075"/>
            <a:chExt cx="292225" cy="293600"/>
          </a:xfrm>
        </p:grpSpPr>
        <p:sp>
          <p:nvSpPr>
            <p:cNvPr id="6248" name="Google Shape;6248;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66"/>
          <p:cNvGrpSpPr/>
          <p:nvPr/>
        </p:nvGrpSpPr>
        <p:grpSpPr>
          <a:xfrm>
            <a:off x="2611730" y="2256940"/>
            <a:ext cx="355557" cy="353615"/>
            <a:chOff x="-34406325" y="3919600"/>
            <a:chExt cx="293025" cy="291425"/>
          </a:xfrm>
        </p:grpSpPr>
        <p:sp>
          <p:nvSpPr>
            <p:cNvPr id="6252" name="Google Shape;6252;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9" name="Google Shape;6259;p66"/>
          <p:cNvGrpSpPr/>
          <p:nvPr/>
        </p:nvGrpSpPr>
        <p:grpSpPr>
          <a:xfrm>
            <a:off x="1275628" y="2736303"/>
            <a:ext cx="353645" cy="342179"/>
            <a:chOff x="-32568800" y="3232000"/>
            <a:chExt cx="291450" cy="282000"/>
          </a:xfrm>
        </p:grpSpPr>
        <p:sp>
          <p:nvSpPr>
            <p:cNvPr id="6260" name="Google Shape;6260;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2" name="Google Shape;6262;p66"/>
          <p:cNvGrpSpPr/>
          <p:nvPr/>
        </p:nvGrpSpPr>
        <p:grpSpPr>
          <a:xfrm>
            <a:off x="1275158" y="3201213"/>
            <a:ext cx="354586" cy="353645"/>
            <a:chOff x="-32569575" y="3586425"/>
            <a:chExt cx="292225" cy="291450"/>
          </a:xfrm>
        </p:grpSpPr>
        <p:sp>
          <p:nvSpPr>
            <p:cNvPr id="6263" name="Google Shape;6263;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5" name="Google Shape;6265;p66"/>
          <p:cNvGrpSpPr/>
          <p:nvPr/>
        </p:nvGrpSpPr>
        <p:grpSpPr>
          <a:xfrm>
            <a:off x="1266073" y="3665805"/>
            <a:ext cx="372756" cy="354343"/>
            <a:chOff x="-32576675" y="3944600"/>
            <a:chExt cx="307200" cy="292025"/>
          </a:xfrm>
        </p:grpSpPr>
        <p:sp>
          <p:nvSpPr>
            <p:cNvPr id="6266" name="Google Shape;6266;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8" name="Google Shape;6268;p66"/>
          <p:cNvGrpSpPr/>
          <p:nvPr/>
        </p:nvGrpSpPr>
        <p:grpSpPr>
          <a:xfrm>
            <a:off x="3511040" y="2730100"/>
            <a:ext cx="354586" cy="354586"/>
            <a:chOff x="-30735200" y="3192625"/>
            <a:chExt cx="292225" cy="292225"/>
          </a:xfrm>
        </p:grpSpPr>
        <p:sp>
          <p:nvSpPr>
            <p:cNvPr id="6269" name="Google Shape;6269;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6" name="Google Shape;6276;p66"/>
          <p:cNvGrpSpPr/>
          <p:nvPr/>
        </p:nvGrpSpPr>
        <p:grpSpPr>
          <a:xfrm>
            <a:off x="3511040" y="3201532"/>
            <a:ext cx="354586" cy="353008"/>
            <a:chOff x="-30735200" y="3552550"/>
            <a:chExt cx="292225" cy="290925"/>
          </a:xfrm>
        </p:grpSpPr>
        <p:sp>
          <p:nvSpPr>
            <p:cNvPr id="6277" name="Google Shape;6277;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9" name="Google Shape;6279;p66"/>
          <p:cNvGrpSpPr/>
          <p:nvPr/>
        </p:nvGrpSpPr>
        <p:grpSpPr>
          <a:xfrm>
            <a:off x="3511040" y="3666154"/>
            <a:ext cx="354586" cy="353645"/>
            <a:chOff x="-30735200" y="3910925"/>
            <a:chExt cx="292225" cy="291450"/>
          </a:xfrm>
        </p:grpSpPr>
        <p:sp>
          <p:nvSpPr>
            <p:cNvPr id="6280" name="Google Shape;6280;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2" name="Google Shape;6282;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66"/>
          <p:cNvGrpSpPr/>
          <p:nvPr/>
        </p:nvGrpSpPr>
        <p:grpSpPr>
          <a:xfrm>
            <a:off x="4864547" y="1375808"/>
            <a:ext cx="358971" cy="359224"/>
            <a:chOff x="-57956275" y="3197925"/>
            <a:chExt cx="319000" cy="319225"/>
          </a:xfrm>
        </p:grpSpPr>
        <p:sp>
          <p:nvSpPr>
            <p:cNvPr id="6284" name="Google Shape;6284;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1" name="Google Shape;6291;p66"/>
          <p:cNvGrpSpPr/>
          <p:nvPr/>
        </p:nvGrpSpPr>
        <p:grpSpPr>
          <a:xfrm>
            <a:off x="4886701" y="1832234"/>
            <a:ext cx="314662" cy="358971"/>
            <a:chOff x="-57940525" y="3590375"/>
            <a:chExt cx="279625" cy="319000"/>
          </a:xfrm>
        </p:grpSpPr>
        <p:sp>
          <p:nvSpPr>
            <p:cNvPr id="6292" name="Google Shape;6292;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7" name="Google Shape;6297;p66"/>
          <p:cNvGrpSpPr/>
          <p:nvPr/>
        </p:nvGrpSpPr>
        <p:grpSpPr>
          <a:xfrm>
            <a:off x="4857582" y="2273605"/>
            <a:ext cx="358099" cy="358999"/>
            <a:chOff x="-57959425" y="3982600"/>
            <a:chExt cx="318225" cy="319025"/>
          </a:xfrm>
        </p:grpSpPr>
        <p:sp>
          <p:nvSpPr>
            <p:cNvPr id="6298" name="Google Shape;6298;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2" name="Google Shape;6302;p66"/>
          <p:cNvGrpSpPr/>
          <p:nvPr/>
        </p:nvGrpSpPr>
        <p:grpSpPr>
          <a:xfrm>
            <a:off x="7057749" y="1376934"/>
            <a:ext cx="357226" cy="357226"/>
            <a:chOff x="-55987225" y="3198925"/>
            <a:chExt cx="317450" cy="317450"/>
          </a:xfrm>
        </p:grpSpPr>
        <p:sp>
          <p:nvSpPr>
            <p:cNvPr id="6303" name="Google Shape;6303;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7" name="Google Shape;6307;p66"/>
          <p:cNvGrpSpPr/>
          <p:nvPr/>
        </p:nvGrpSpPr>
        <p:grpSpPr>
          <a:xfrm>
            <a:off x="7057749" y="1832965"/>
            <a:ext cx="357226" cy="357367"/>
            <a:chOff x="-55987225" y="3591025"/>
            <a:chExt cx="317450" cy="317575"/>
          </a:xfrm>
        </p:grpSpPr>
        <p:sp>
          <p:nvSpPr>
            <p:cNvPr id="6308" name="Google Shape;6308;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3" name="Google Shape;6313;p66"/>
          <p:cNvGrpSpPr/>
          <p:nvPr/>
        </p:nvGrpSpPr>
        <p:grpSpPr>
          <a:xfrm>
            <a:off x="7071665" y="2273605"/>
            <a:ext cx="358999" cy="358999"/>
            <a:chOff x="-55988800" y="3982600"/>
            <a:chExt cx="319025" cy="319025"/>
          </a:xfrm>
        </p:grpSpPr>
        <p:sp>
          <p:nvSpPr>
            <p:cNvPr id="6314" name="Google Shape;6314;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9" name="Google Shape;6319;p66"/>
          <p:cNvGrpSpPr/>
          <p:nvPr/>
        </p:nvGrpSpPr>
        <p:grpSpPr>
          <a:xfrm>
            <a:off x="5730184" y="2731562"/>
            <a:ext cx="356326" cy="358971"/>
            <a:chOff x="-54026025" y="3192625"/>
            <a:chExt cx="316650" cy="319000"/>
          </a:xfrm>
        </p:grpSpPr>
        <p:sp>
          <p:nvSpPr>
            <p:cNvPr id="6320" name="Google Shape;6320;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8" name="Google Shape;6328;p66"/>
          <p:cNvGrpSpPr/>
          <p:nvPr/>
        </p:nvGrpSpPr>
        <p:grpSpPr>
          <a:xfrm>
            <a:off x="5750130" y="3202536"/>
            <a:ext cx="316434" cy="358099"/>
            <a:chOff x="-54007925" y="3584850"/>
            <a:chExt cx="281200" cy="318225"/>
          </a:xfrm>
        </p:grpSpPr>
        <p:sp>
          <p:nvSpPr>
            <p:cNvPr id="6329" name="Google Shape;6329;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5" name="Google Shape;6335;p66"/>
          <p:cNvGrpSpPr/>
          <p:nvPr/>
        </p:nvGrpSpPr>
        <p:grpSpPr>
          <a:xfrm>
            <a:off x="5750130" y="3664421"/>
            <a:ext cx="316434" cy="358914"/>
            <a:chOff x="-54007925" y="3975575"/>
            <a:chExt cx="281200" cy="318950"/>
          </a:xfrm>
        </p:grpSpPr>
        <p:sp>
          <p:nvSpPr>
            <p:cNvPr id="6336" name="Google Shape;6336;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40" name="Google Shape;6340;p66"/>
          <p:cNvGrpSpPr/>
          <p:nvPr/>
        </p:nvGrpSpPr>
        <p:grpSpPr>
          <a:xfrm>
            <a:off x="7984996" y="2748891"/>
            <a:ext cx="274770" cy="358492"/>
            <a:chOff x="-52005775" y="3208025"/>
            <a:chExt cx="244175" cy="318575"/>
          </a:xfrm>
        </p:grpSpPr>
        <p:sp>
          <p:nvSpPr>
            <p:cNvPr id="6341" name="Google Shape;6341;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2" name="Google Shape;6352;p66"/>
          <p:cNvGrpSpPr/>
          <p:nvPr/>
        </p:nvGrpSpPr>
        <p:grpSpPr>
          <a:xfrm>
            <a:off x="5291462" y="1376934"/>
            <a:ext cx="358099" cy="358099"/>
            <a:chOff x="-57568775" y="3198925"/>
            <a:chExt cx="318225" cy="318225"/>
          </a:xfrm>
        </p:grpSpPr>
        <p:sp>
          <p:nvSpPr>
            <p:cNvPr id="6353" name="Google Shape;6353;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59" name="Google Shape;6359;p66"/>
          <p:cNvGrpSpPr/>
          <p:nvPr/>
        </p:nvGrpSpPr>
        <p:grpSpPr>
          <a:xfrm>
            <a:off x="5313181" y="1832234"/>
            <a:ext cx="314662" cy="358099"/>
            <a:chOff x="-57549075" y="3590375"/>
            <a:chExt cx="279625" cy="318225"/>
          </a:xfrm>
        </p:grpSpPr>
        <p:sp>
          <p:nvSpPr>
            <p:cNvPr id="6360" name="Google Shape;6360;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4" name="Google Shape;6364;p66"/>
          <p:cNvGrpSpPr/>
          <p:nvPr/>
        </p:nvGrpSpPr>
        <p:grpSpPr>
          <a:xfrm>
            <a:off x="5305378" y="2273605"/>
            <a:ext cx="359871" cy="359871"/>
            <a:chOff x="-57570350" y="3982600"/>
            <a:chExt cx="319800" cy="319800"/>
          </a:xfrm>
        </p:grpSpPr>
        <p:sp>
          <p:nvSpPr>
            <p:cNvPr id="6365" name="Google Shape;6365;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9" name="Google Shape;6369;p66"/>
          <p:cNvGrpSpPr/>
          <p:nvPr/>
        </p:nvGrpSpPr>
        <p:grpSpPr>
          <a:xfrm>
            <a:off x="7520416" y="1376033"/>
            <a:ext cx="314662" cy="358999"/>
            <a:chOff x="-55576850" y="3198125"/>
            <a:chExt cx="279625" cy="319025"/>
          </a:xfrm>
        </p:grpSpPr>
        <p:sp>
          <p:nvSpPr>
            <p:cNvPr id="6370" name="Google Shape;6370;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4" name="Google Shape;6374;p66"/>
          <p:cNvGrpSpPr/>
          <p:nvPr/>
        </p:nvGrpSpPr>
        <p:grpSpPr>
          <a:xfrm>
            <a:off x="7497812" y="1832009"/>
            <a:ext cx="359871" cy="358324"/>
            <a:chOff x="-55596550" y="3590175"/>
            <a:chExt cx="319800" cy="318425"/>
          </a:xfrm>
        </p:grpSpPr>
        <p:sp>
          <p:nvSpPr>
            <p:cNvPr id="6375" name="Google Shape;6375;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9" name="Google Shape;6379;p66"/>
          <p:cNvGrpSpPr/>
          <p:nvPr/>
        </p:nvGrpSpPr>
        <p:grpSpPr>
          <a:xfrm>
            <a:off x="7513049" y="2273351"/>
            <a:ext cx="358999" cy="359252"/>
            <a:chOff x="-55595775" y="3982375"/>
            <a:chExt cx="319025" cy="319250"/>
          </a:xfrm>
        </p:grpSpPr>
        <p:sp>
          <p:nvSpPr>
            <p:cNvPr id="6380" name="Google Shape;6380;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6" name="Google Shape;6386;p66"/>
          <p:cNvGrpSpPr/>
          <p:nvPr/>
        </p:nvGrpSpPr>
        <p:grpSpPr>
          <a:xfrm>
            <a:off x="6170232" y="2731562"/>
            <a:ext cx="358999" cy="358099"/>
            <a:chOff x="-53635375" y="3192625"/>
            <a:chExt cx="319025" cy="318225"/>
          </a:xfrm>
        </p:grpSpPr>
        <p:sp>
          <p:nvSpPr>
            <p:cNvPr id="6387" name="Google Shape;6387;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0" name="Google Shape;6390;p66"/>
          <p:cNvGrpSpPr/>
          <p:nvPr/>
        </p:nvGrpSpPr>
        <p:grpSpPr>
          <a:xfrm>
            <a:off x="6192401" y="3202536"/>
            <a:ext cx="314662" cy="358999"/>
            <a:chOff x="-53615675" y="3584850"/>
            <a:chExt cx="279625" cy="319025"/>
          </a:xfrm>
        </p:grpSpPr>
        <p:sp>
          <p:nvSpPr>
            <p:cNvPr id="6391" name="Google Shape;6391;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66"/>
          <p:cNvGrpSpPr/>
          <p:nvPr/>
        </p:nvGrpSpPr>
        <p:grpSpPr>
          <a:xfrm>
            <a:off x="6170246" y="3665461"/>
            <a:ext cx="358971" cy="357874"/>
            <a:chOff x="-53634575" y="3976500"/>
            <a:chExt cx="319000" cy="318025"/>
          </a:xfrm>
        </p:grpSpPr>
        <p:sp>
          <p:nvSpPr>
            <p:cNvPr id="6395" name="Google Shape;6395;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66"/>
          <p:cNvGrpSpPr/>
          <p:nvPr/>
        </p:nvGrpSpPr>
        <p:grpSpPr>
          <a:xfrm>
            <a:off x="7965050" y="3208415"/>
            <a:ext cx="314662" cy="358436"/>
            <a:chOff x="-52023900" y="3590075"/>
            <a:chExt cx="279625" cy="318525"/>
          </a:xfrm>
        </p:grpSpPr>
        <p:sp>
          <p:nvSpPr>
            <p:cNvPr id="6404" name="Google Shape;6404;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1" name="Google Shape;6411;p66"/>
          <p:cNvGrpSpPr/>
          <p:nvPr/>
        </p:nvGrpSpPr>
        <p:grpSpPr>
          <a:xfrm>
            <a:off x="5728292" y="1376934"/>
            <a:ext cx="358971" cy="358971"/>
            <a:chOff x="-57173375" y="3198925"/>
            <a:chExt cx="319000" cy="319000"/>
          </a:xfrm>
        </p:grpSpPr>
        <p:sp>
          <p:nvSpPr>
            <p:cNvPr id="6412" name="Google Shape;6412;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6" name="Google Shape;6416;p66"/>
          <p:cNvGrpSpPr/>
          <p:nvPr/>
        </p:nvGrpSpPr>
        <p:grpSpPr>
          <a:xfrm>
            <a:off x="5729178" y="1854374"/>
            <a:ext cx="357198" cy="314690"/>
            <a:chOff x="-57176525" y="3610050"/>
            <a:chExt cx="317425" cy="279650"/>
          </a:xfrm>
        </p:grpSpPr>
        <p:sp>
          <p:nvSpPr>
            <p:cNvPr id="6417" name="Google Shape;6417;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2" name="Google Shape;6422;p66"/>
          <p:cNvGrpSpPr/>
          <p:nvPr/>
        </p:nvGrpSpPr>
        <p:grpSpPr>
          <a:xfrm>
            <a:off x="7939633" y="1376934"/>
            <a:ext cx="358099" cy="356326"/>
            <a:chOff x="-55202750" y="3198925"/>
            <a:chExt cx="318225" cy="316650"/>
          </a:xfrm>
        </p:grpSpPr>
        <p:sp>
          <p:nvSpPr>
            <p:cNvPr id="6423" name="Google Shape;6423;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5" name="Google Shape;6425;p66"/>
          <p:cNvGrpSpPr/>
          <p:nvPr/>
        </p:nvGrpSpPr>
        <p:grpSpPr>
          <a:xfrm>
            <a:off x="7950267" y="1832234"/>
            <a:ext cx="336830" cy="358099"/>
            <a:chOff x="-55194875" y="3590375"/>
            <a:chExt cx="299325" cy="318225"/>
          </a:xfrm>
        </p:grpSpPr>
        <p:sp>
          <p:nvSpPr>
            <p:cNvPr id="6426" name="Google Shape;6426;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1" name="Google Shape;6431;p66"/>
          <p:cNvGrpSpPr/>
          <p:nvPr/>
        </p:nvGrpSpPr>
        <p:grpSpPr>
          <a:xfrm>
            <a:off x="7954884" y="2274505"/>
            <a:ext cx="357198" cy="357198"/>
            <a:chOff x="-55203525" y="3983400"/>
            <a:chExt cx="317425" cy="317425"/>
          </a:xfrm>
        </p:grpSpPr>
        <p:sp>
          <p:nvSpPr>
            <p:cNvPr id="6432" name="Google Shape;6432;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5" name="Google Shape;6435;p66"/>
          <p:cNvGrpSpPr/>
          <p:nvPr/>
        </p:nvGrpSpPr>
        <p:grpSpPr>
          <a:xfrm>
            <a:off x="6621365" y="2731562"/>
            <a:ext cx="335930" cy="358971"/>
            <a:chOff x="-53232900" y="3192625"/>
            <a:chExt cx="298525" cy="319000"/>
          </a:xfrm>
        </p:grpSpPr>
        <p:sp>
          <p:nvSpPr>
            <p:cNvPr id="6436" name="Google Shape;6436;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4" name="Google Shape;6444;p66"/>
          <p:cNvGrpSpPr/>
          <p:nvPr/>
        </p:nvGrpSpPr>
        <p:grpSpPr>
          <a:xfrm>
            <a:off x="6610731" y="3202536"/>
            <a:ext cx="357198" cy="356326"/>
            <a:chOff x="-53242350" y="3584850"/>
            <a:chExt cx="317425" cy="316650"/>
          </a:xfrm>
        </p:grpSpPr>
        <p:sp>
          <p:nvSpPr>
            <p:cNvPr id="6445" name="Google Shape;6445;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0" name="Google Shape;6450;p66"/>
          <p:cNvGrpSpPr/>
          <p:nvPr/>
        </p:nvGrpSpPr>
        <p:grpSpPr>
          <a:xfrm>
            <a:off x="6631999" y="3665236"/>
            <a:ext cx="314662" cy="358999"/>
            <a:chOff x="-53224225" y="3976300"/>
            <a:chExt cx="279625" cy="319025"/>
          </a:xfrm>
        </p:grpSpPr>
        <p:sp>
          <p:nvSpPr>
            <p:cNvPr id="6451" name="Google Shape;6451;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8" name="Google Shape;6458;p66"/>
          <p:cNvGrpSpPr/>
          <p:nvPr/>
        </p:nvGrpSpPr>
        <p:grpSpPr>
          <a:xfrm>
            <a:off x="7942896" y="3672917"/>
            <a:ext cx="358971" cy="358408"/>
            <a:chOff x="-52043575" y="3983125"/>
            <a:chExt cx="319000" cy="318500"/>
          </a:xfrm>
        </p:grpSpPr>
        <p:sp>
          <p:nvSpPr>
            <p:cNvPr id="6459" name="Google Shape;6459;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8" name="Google Shape;6468;p66"/>
          <p:cNvGrpSpPr/>
          <p:nvPr/>
        </p:nvGrpSpPr>
        <p:grpSpPr>
          <a:xfrm>
            <a:off x="6196836" y="1376934"/>
            <a:ext cx="314662" cy="358971"/>
            <a:chOff x="-56766175" y="3198925"/>
            <a:chExt cx="279625" cy="319000"/>
          </a:xfrm>
        </p:grpSpPr>
        <p:sp>
          <p:nvSpPr>
            <p:cNvPr id="6469" name="Google Shape;6469;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6" name="Google Shape;6476;p66"/>
          <p:cNvGrpSpPr/>
          <p:nvPr/>
        </p:nvGrpSpPr>
        <p:grpSpPr>
          <a:xfrm>
            <a:off x="6195950" y="1832234"/>
            <a:ext cx="316434" cy="358099"/>
            <a:chOff x="-56766175" y="3590375"/>
            <a:chExt cx="281200" cy="318225"/>
          </a:xfrm>
        </p:grpSpPr>
        <p:sp>
          <p:nvSpPr>
            <p:cNvPr id="6477" name="Google Shape;6477;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66"/>
          <p:cNvGrpSpPr/>
          <p:nvPr/>
        </p:nvGrpSpPr>
        <p:grpSpPr>
          <a:xfrm>
            <a:off x="6232906" y="2273605"/>
            <a:ext cx="272126" cy="358099"/>
            <a:chOff x="-56747275" y="3982600"/>
            <a:chExt cx="241825" cy="318225"/>
          </a:xfrm>
        </p:grpSpPr>
        <p:sp>
          <p:nvSpPr>
            <p:cNvPr id="6482" name="Google Shape;6482;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9" name="Google Shape;6489;p66"/>
          <p:cNvGrpSpPr/>
          <p:nvPr/>
        </p:nvGrpSpPr>
        <p:grpSpPr>
          <a:xfrm>
            <a:off x="4840657" y="3215842"/>
            <a:ext cx="358999" cy="342991"/>
            <a:chOff x="-54812875" y="3596675"/>
            <a:chExt cx="319025" cy="304800"/>
          </a:xfrm>
        </p:grpSpPr>
        <p:sp>
          <p:nvSpPr>
            <p:cNvPr id="6490" name="Google Shape;6490;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97" name="Google Shape;6497;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99" name="Google Shape;6499;p66"/>
          <p:cNvGrpSpPr/>
          <p:nvPr/>
        </p:nvGrpSpPr>
        <p:grpSpPr>
          <a:xfrm>
            <a:off x="4862826" y="3672326"/>
            <a:ext cx="314662" cy="358099"/>
            <a:chOff x="-54793175" y="3982600"/>
            <a:chExt cx="279625" cy="318225"/>
          </a:xfrm>
        </p:grpSpPr>
        <p:sp>
          <p:nvSpPr>
            <p:cNvPr id="6500" name="Google Shape;6500;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7" name="Google Shape;6507;p66"/>
          <p:cNvGrpSpPr/>
          <p:nvPr/>
        </p:nvGrpSpPr>
        <p:grpSpPr>
          <a:xfrm>
            <a:off x="7074284" y="2731562"/>
            <a:ext cx="314662" cy="358099"/>
            <a:chOff x="-52832000" y="3192625"/>
            <a:chExt cx="279625" cy="318225"/>
          </a:xfrm>
        </p:grpSpPr>
        <p:sp>
          <p:nvSpPr>
            <p:cNvPr id="6508" name="Google Shape;6508;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6" name="Google Shape;6516;p66"/>
          <p:cNvGrpSpPr/>
          <p:nvPr/>
        </p:nvGrpSpPr>
        <p:grpSpPr>
          <a:xfrm>
            <a:off x="5760817" y="2272929"/>
            <a:ext cx="323524" cy="358774"/>
            <a:chOff x="-57162350" y="3982000"/>
            <a:chExt cx="287500" cy="318825"/>
          </a:xfrm>
        </p:grpSpPr>
        <p:sp>
          <p:nvSpPr>
            <p:cNvPr id="6517" name="Google Shape;6517;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5" name="Google Shape;6525;p66"/>
          <p:cNvGrpSpPr/>
          <p:nvPr/>
        </p:nvGrpSpPr>
        <p:grpSpPr>
          <a:xfrm>
            <a:off x="7052130" y="3203436"/>
            <a:ext cx="358971" cy="357198"/>
            <a:chOff x="-52851675" y="3585650"/>
            <a:chExt cx="319000" cy="317425"/>
          </a:xfrm>
        </p:grpSpPr>
        <p:sp>
          <p:nvSpPr>
            <p:cNvPr id="6526" name="Google Shape;6526;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66"/>
          <p:cNvGrpSpPr/>
          <p:nvPr/>
        </p:nvGrpSpPr>
        <p:grpSpPr>
          <a:xfrm>
            <a:off x="7074284" y="3665236"/>
            <a:ext cx="314662" cy="358999"/>
            <a:chOff x="-52832000" y="3976300"/>
            <a:chExt cx="279625" cy="319025"/>
          </a:xfrm>
        </p:grpSpPr>
        <p:sp>
          <p:nvSpPr>
            <p:cNvPr id="6533" name="Google Shape;6533;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66"/>
          <p:cNvGrpSpPr/>
          <p:nvPr/>
        </p:nvGrpSpPr>
        <p:grpSpPr>
          <a:xfrm>
            <a:off x="6191490" y="4119884"/>
            <a:ext cx="316434" cy="358099"/>
            <a:chOff x="-51633225" y="3198925"/>
            <a:chExt cx="281200" cy="318225"/>
          </a:xfrm>
        </p:grpSpPr>
        <p:sp>
          <p:nvSpPr>
            <p:cNvPr id="6539" name="Google Shape;6539;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6" name="Google Shape;6546;p66"/>
          <p:cNvGrpSpPr/>
          <p:nvPr/>
        </p:nvGrpSpPr>
        <p:grpSpPr>
          <a:xfrm>
            <a:off x="6610314" y="1377806"/>
            <a:ext cx="365188" cy="357226"/>
            <a:chOff x="-56396775" y="3199700"/>
            <a:chExt cx="324525" cy="317450"/>
          </a:xfrm>
        </p:grpSpPr>
        <p:sp>
          <p:nvSpPr>
            <p:cNvPr id="6547" name="Google Shape;6547;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66"/>
          <p:cNvGrpSpPr/>
          <p:nvPr/>
        </p:nvGrpSpPr>
        <p:grpSpPr>
          <a:xfrm>
            <a:off x="6613408" y="1843740"/>
            <a:ext cx="358999" cy="335958"/>
            <a:chOff x="-56394425" y="3600600"/>
            <a:chExt cx="319025" cy="298550"/>
          </a:xfrm>
        </p:grpSpPr>
        <p:sp>
          <p:nvSpPr>
            <p:cNvPr id="6554" name="Google Shape;6554;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7" name="Google Shape;6557;p66"/>
          <p:cNvGrpSpPr/>
          <p:nvPr/>
        </p:nvGrpSpPr>
        <p:grpSpPr>
          <a:xfrm>
            <a:off x="6644175" y="2274505"/>
            <a:ext cx="327068" cy="357198"/>
            <a:chOff x="-56379450" y="3983400"/>
            <a:chExt cx="290650" cy="317425"/>
          </a:xfrm>
        </p:grpSpPr>
        <p:sp>
          <p:nvSpPr>
            <p:cNvPr id="6558" name="Google Shape;6558;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6" name="Google Shape;6566;p66"/>
          <p:cNvGrpSpPr/>
          <p:nvPr/>
        </p:nvGrpSpPr>
        <p:grpSpPr>
          <a:xfrm>
            <a:off x="5307879" y="2738651"/>
            <a:ext cx="316434" cy="358971"/>
            <a:chOff x="-54401725" y="3198925"/>
            <a:chExt cx="281200" cy="319000"/>
          </a:xfrm>
        </p:grpSpPr>
        <p:sp>
          <p:nvSpPr>
            <p:cNvPr id="6567" name="Google Shape;6567;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66"/>
          <p:cNvGrpSpPr/>
          <p:nvPr/>
        </p:nvGrpSpPr>
        <p:grpSpPr>
          <a:xfrm>
            <a:off x="5308766" y="3208753"/>
            <a:ext cx="314662" cy="358099"/>
            <a:chOff x="-54401725" y="3590375"/>
            <a:chExt cx="279625" cy="318225"/>
          </a:xfrm>
        </p:grpSpPr>
        <p:sp>
          <p:nvSpPr>
            <p:cNvPr id="6579" name="Google Shape;6579;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5" name="Google Shape;6585;p66"/>
          <p:cNvGrpSpPr/>
          <p:nvPr/>
        </p:nvGrpSpPr>
        <p:grpSpPr>
          <a:xfrm>
            <a:off x="5306557" y="3672326"/>
            <a:ext cx="319079" cy="358099"/>
            <a:chOff x="-54403300" y="3982600"/>
            <a:chExt cx="283550" cy="318225"/>
          </a:xfrm>
        </p:grpSpPr>
        <p:sp>
          <p:nvSpPr>
            <p:cNvPr id="6586" name="Google Shape;6586;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1" name="Google Shape;6591;p66"/>
          <p:cNvGrpSpPr/>
          <p:nvPr/>
        </p:nvGrpSpPr>
        <p:grpSpPr>
          <a:xfrm>
            <a:off x="7493951" y="2733559"/>
            <a:ext cx="356298" cy="356973"/>
            <a:chOff x="-52458650" y="3194400"/>
            <a:chExt cx="316625" cy="317225"/>
          </a:xfrm>
        </p:grpSpPr>
        <p:sp>
          <p:nvSpPr>
            <p:cNvPr id="6592" name="Google Shape;6592;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0" name="Google Shape;6600;p66"/>
          <p:cNvGrpSpPr/>
          <p:nvPr/>
        </p:nvGrpSpPr>
        <p:grpSpPr>
          <a:xfrm>
            <a:off x="4862826" y="2738651"/>
            <a:ext cx="314662" cy="358971"/>
            <a:chOff x="-54793175" y="3198925"/>
            <a:chExt cx="279625" cy="319000"/>
          </a:xfrm>
        </p:grpSpPr>
        <p:sp>
          <p:nvSpPr>
            <p:cNvPr id="6601" name="Google Shape;6601;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66"/>
          <p:cNvGrpSpPr/>
          <p:nvPr/>
        </p:nvGrpSpPr>
        <p:grpSpPr>
          <a:xfrm>
            <a:off x="7503249" y="3202536"/>
            <a:ext cx="337703" cy="357845"/>
            <a:chOff x="-52450000" y="3584850"/>
            <a:chExt cx="300100" cy="318000"/>
          </a:xfrm>
        </p:grpSpPr>
        <p:sp>
          <p:nvSpPr>
            <p:cNvPr id="6609" name="Google Shape;6609;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66"/>
          <p:cNvGrpSpPr/>
          <p:nvPr/>
        </p:nvGrpSpPr>
        <p:grpSpPr>
          <a:xfrm>
            <a:off x="7514769" y="3667009"/>
            <a:ext cx="314662" cy="357226"/>
            <a:chOff x="-52440550" y="3977875"/>
            <a:chExt cx="279625" cy="317450"/>
          </a:xfrm>
        </p:grpSpPr>
        <p:sp>
          <p:nvSpPr>
            <p:cNvPr id="6617" name="Google Shape;6617;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66"/>
          <p:cNvGrpSpPr/>
          <p:nvPr/>
        </p:nvGrpSpPr>
        <p:grpSpPr>
          <a:xfrm>
            <a:off x="6626703" y="4123215"/>
            <a:ext cx="314662" cy="358999"/>
            <a:chOff x="-51623775" y="3584850"/>
            <a:chExt cx="279625" cy="319025"/>
          </a:xfrm>
        </p:grpSpPr>
        <p:sp>
          <p:nvSpPr>
            <p:cNvPr id="6626" name="Google Shape;6626;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35" name="Google Shape;6635;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Help &amp; Support Icons</a:t>
            </a:r>
            <a:endParaRPr sz="2400">
              <a:solidFill>
                <a:srgbClr val="FFFFFF"/>
              </a:solidFill>
            </a:endParaRPr>
          </a:p>
        </p:txBody>
      </p:sp>
      <p:sp>
        <p:nvSpPr>
          <p:cNvPr id="6636" name="Google Shape;6636;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Avatar Icons</a:t>
            </a:r>
            <a:endParaRPr sz="2400">
              <a:solidFill>
                <a:srgbClr val="FFFFFF"/>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6640" name="Shape 6640"/>
        <p:cNvGrpSpPr/>
        <p:nvPr/>
      </p:nvGrpSpPr>
      <p:grpSpPr>
        <a:xfrm>
          <a:off x="0" y="0"/>
          <a:ext cx="0" cy="0"/>
          <a:chOff x="0" y="0"/>
          <a:chExt cx="0" cy="0"/>
        </a:xfrm>
      </p:grpSpPr>
      <p:grpSp>
        <p:nvGrpSpPr>
          <p:cNvPr id="6641" name="Google Shape;6641;p67"/>
          <p:cNvGrpSpPr/>
          <p:nvPr/>
        </p:nvGrpSpPr>
        <p:grpSpPr>
          <a:xfrm>
            <a:off x="866775" y="1386849"/>
            <a:ext cx="276003" cy="357300"/>
            <a:chOff x="-50469125" y="3183175"/>
            <a:chExt cx="233150" cy="301825"/>
          </a:xfrm>
        </p:grpSpPr>
        <p:sp>
          <p:nvSpPr>
            <p:cNvPr id="6642" name="Google Shape;6642;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5" name="Google Shape;6645;p67"/>
          <p:cNvGrpSpPr/>
          <p:nvPr/>
        </p:nvGrpSpPr>
        <p:grpSpPr>
          <a:xfrm>
            <a:off x="826674" y="1822251"/>
            <a:ext cx="356205" cy="355288"/>
            <a:chOff x="-50504575" y="3550975"/>
            <a:chExt cx="300900" cy="300125"/>
          </a:xfrm>
        </p:grpSpPr>
        <p:sp>
          <p:nvSpPr>
            <p:cNvPr id="6646" name="Google Shape;6646;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0" name="Google Shape;6650;p67"/>
          <p:cNvGrpSpPr/>
          <p:nvPr/>
        </p:nvGrpSpPr>
        <p:grpSpPr>
          <a:xfrm>
            <a:off x="826674" y="2260493"/>
            <a:ext cx="356205" cy="354341"/>
            <a:chOff x="-50503000" y="3921175"/>
            <a:chExt cx="300900" cy="299325"/>
          </a:xfrm>
        </p:grpSpPr>
        <p:sp>
          <p:nvSpPr>
            <p:cNvPr id="6651" name="Google Shape;6651;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6" name="Google Shape;6656;p67"/>
          <p:cNvGrpSpPr/>
          <p:nvPr/>
        </p:nvGrpSpPr>
        <p:grpSpPr>
          <a:xfrm>
            <a:off x="3030727" y="1406411"/>
            <a:ext cx="355258" cy="356205"/>
            <a:chOff x="-48630025" y="3199700"/>
            <a:chExt cx="300100" cy="300900"/>
          </a:xfrm>
        </p:grpSpPr>
        <p:sp>
          <p:nvSpPr>
            <p:cNvPr id="6657" name="Google Shape;6657;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0" name="Google Shape;6660;p67"/>
          <p:cNvGrpSpPr/>
          <p:nvPr/>
        </p:nvGrpSpPr>
        <p:grpSpPr>
          <a:xfrm>
            <a:off x="3030727" y="1843707"/>
            <a:ext cx="355258" cy="355258"/>
            <a:chOff x="-48630025" y="3569100"/>
            <a:chExt cx="300100" cy="300100"/>
          </a:xfrm>
        </p:grpSpPr>
        <p:sp>
          <p:nvSpPr>
            <p:cNvPr id="6661" name="Google Shape;6661;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1" name="Google Shape;6671;p67"/>
          <p:cNvGrpSpPr/>
          <p:nvPr/>
        </p:nvGrpSpPr>
        <p:grpSpPr>
          <a:xfrm>
            <a:off x="3031201" y="2281003"/>
            <a:ext cx="354311" cy="353394"/>
            <a:chOff x="-48629225" y="3938500"/>
            <a:chExt cx="299300" cy="298525"/>
          </a:xfrm>
        </p:grpSpPr>
        <p:sp>
          <p:nvSpPr>
            <p:cNvPr id="6672" name="Google Shape;6672;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67"/>
          <p:cNvGrpSpPr/>
          <p:nvPr/>
        </p:nvGrpSpPr>
        <p:grpSpPr>
          <a:xfrm>
            <a:off x="1766604" y="2752344"/>
            <a:ext cx="311458" cy="354341"/>
            <a:chOff x="-46762575" y="3200500"/>
            <a:chExt cx="263100" cy="299325"/>
          </a:xfrm>
        </p:grpSpPr>
        <p:sp>
          <p:nvSpPr>
            <p:cNvPr id="6677" name="Google Shape;6677;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67"/>
          <p:cNvGrpSpPr/>
          <p:nvPr/>
        </p:nvGrpSpPr>
        <p:grpSpPr>
          <a:xfrm>
            <a:off x="1744689" y="3211066"/>
            <a:ext cx="355288" cy="312375"/>
            <a:chOff x="-46779900" y="3588000"/>
            <a:chExt cx="300125" cy="263875"/>
          </a:xfrm>
        </p:grpSpPr>
        <p:sp>
          <p:nvSpPr>
            <p:cNvPr id="6683" name="Google Shape;6683;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7" name="Google Shape;6687;p67"/>
          <p:cNvGrpSpPr/>
          <p:nvPr/>
        </p:nvGrpSpPr>
        <p:grpSpPr>
          <a:xfrm>
            <a:off x="1745162" y="3625988"/>
            <a:ext cx="354341" cy="353394"/>
            <a:chOff x="-46779100" y="3938500"/>
            <a:chExt cx="299325" cy="298525"/>
          </a:xfrm>
        </p:grpSpPr>
        <p:sp>
          <p:nvSpPr>
            <p:cNvPr id="6688" name="Google Shape;6688;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67"/>
          <p:cNvGrpSpPr/>
          <p:nvPr/>
        </p:nvGrpSpPr>
        <p:grpSpPr>
          <a:xfrm>
            <a:off x="3952900" y="2758855"/>
            <a:ext cx="355258" cy="355288"/>
            <a:chOff x="-44924250" y="3206000"/>
            <a:chExt cx="300100" cy="300125"/>
          </a:xfrm>
        </p:grpSpPr>
        <p:sp>
          <p:nvSpPr>
            <p:cNvPr id="6691" name="Google Shape;6691;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6" name="Google Shape;6696;p67"/>
          <p:cNvGrpSpPr/>
          <p:nvPr/>
        </p:nvGrpSpPr>
        <p:grpSpPr>
          <a:xfrm>
            <a:off x="1267386" y="1386849"/>
            <a:ext cx="355258" cy="355258"/>
            <a:chOff x="-50134375" y="3183175"/>
            <a:chExt cx="300100" cy="300100"/>
          </a:xfrm>
        </p:grpSpPr>
        <p:sp>
          <p:nvSpPr>
            <p:cNvPr id="6697" name="Google Shape;6697;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07" name="Google Shape;6707;p67"/>
          <p:cNvGrpSpPr/>
          <p:nvPr/>
        </p:nvGrpSpPr>
        <p:grpSpPr>
          <a:xfrm>
            <a:off x="1267386" y="1822251"/>
            <a:ext cx="355258" cy="355288"/>
            <a:chOff x="-50134375" y="3550975"/>
            <a:chExt cx="300100" cy="300125"/>
          </a:xfrm>
        </p:grpSpPr>
        <p:sp>
          <p:nvSpPr>
            <p:cNvPr id="6708" name="Google Shape;6708;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0" name="Google Shape;6710;p67"/>
          <p:cNvGrpSpPr/>
          <p:nvPr/>
        </p:nvGrpSpPr>
        <p:grpSpPr>
          <a:xfrm>
            <a:off x="1267386" y="2259783"/>
            <a:ext cx="355258" cy="355051"/>
            <a:chOff x="-50134375" y="3920575"/>
            <a:chExt cx="300100" cy="299925"/>
          </a:xfrm>
        </p:grpSpPr>
        <p:sp>
          <p:nvSpPr>
            <p:cNvPr id="6711" name="Google Shape;6711;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14" name="Google Shape;6714;p67"/>
          <p:cNvGrpSpPr/>
          <p:nvPr/>
        </p:nvGrpSpPr>
        <p:grpSpPr>
          <a:xfrm>
            <a:off x="3478110" y="1407358"/>
            <a:ext cx="357123" cy="355258"/>
            <a:chOff x="-48262200" y="3200500"/>
            <a:chExt cx="301675" cy="300100"/>
          </a:xfrm>
        </p:grpSpPr>
        <p:sp>
          <p:nvSpPr>
            <p:cNvPr id="6715" name="Google Shape;6715;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4" name="Google Shape;6724;p67"/>
          <p:cNvGrpSpPr/>
          <p:nvPr/>
        </p:nvGrpSpPr>
        <p:grpSpPr>
          <a:xfrm>
            <a:off x="3507483" y="1844447"/>
            <a:ext cx="298377" cy="354519"/>
            <a:chOff x="-48233050" y="3569725"/>
            <a:chExt cx="252050" cy="299475"/>
          </a:xfrm>
        </p:grpSpPr>
        <p:sp>
          <p:nvSpPr>
            <p:cNvPr id="6725" name="Google Shape;6725;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8" name="Google Shape;6728;p67"/>
          <p:cNvGrpSpPr/>
          <p:nvPr/>
        </p:nvGrpSpPr>
        <p:grpSpPr>
          <a:xfrm>
            <a:off x="3531248" y="2278191"/>
            <a:ext cx="250847" cy="358070"/>
            <a:chOff x="-48216525" y="3936125"/>
            <a:chExt cx="211900" cy="302475"/>
          </a:xfrm>
        </p:grpSpPr>
        <p:sp>
          <p:nvSpPr>
            <p:cNvPr id="6729" name="Google Shape;6729;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3" name="Google Shape;6733;p67"/>
          <p:cNvGrpSpPr/>
          <p:nvPr/>
        </p:nvGrpSpPr>
        <p:grpSpPr>
          <a:xfrm>
            <a:off x="2186966" y="2753261"/>
            <a:ext cx="355258" cy="355288"/>
            <a:chOff x="-46410500" y="3201275"/>
            <a:chExt cx="300100" cy="300125"/>
          </a:xfrm>
        </p:grpSpPr>
        <p:sp>
          <p:nvSpPr>
            <p:cNvPr id="6734" name="Google Shape;6734;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9" name="Google Shape;6739;p67"/>
          <p:cNvGrpSpPr/>
          <p:nvPr/>
        </p:nvGrpSpPr>
        <p:grpSpPr>
          <a:xfrm>
            <a:off x="2186966" y="3188692"/>
            <a:ext cx="355258" cy="356205"/>
            <a:chOff x="-46409700" y="3569100"/>
            <a:chExt cx="300100" cy="300900"/>
          </a:xfrm>
        </p:grpSpPr>
        <p:sp>
          <p:nvSpPr>
            <p:cNvPr id="6740" name="Google Shape;6740;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5" name="Google Shape;6745;p67"/>
          <p:cNvGrpSpPr/>
          <p:nvPr/>
        </p:nvGrpSpPr>
        <p:grpSpPr>
          <a:xfrm>
            <a:off x="2174847" y="3624124"/>
            <a:ext cx="379497" cy="358070"/>
            <a:chOff x="-46422300" y="3936925"/>
            <a:chExt cx="320575" cy="302475"/>
          </a:xfrm>
        </p:grpSpPr>
        <p:sp>
          <p:nvSpPr>
            <p:cNvPr id="6746" name="Google Shape;6746;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48" name="Google Shape;6748;p67"/>
          <p:cNvGrpSpPr/>
          <p:nvPr/>
        </p:nvGrpSpPr>
        <p:grpSpPr>
          <a:xfrm>
            <a:off x="3952426" y="3178452"/>
            <a:ext cx="356205" cy="355258"/>
            <a:chOff x="-44914800" y="3560450"/>
            <a:chExt cx="300900" cy="300100"/>
          </a:xfrm>
        </p:grpSpPr>
        <p:sp>
          <p:nvSpPr>
            <p:cNvPr id="6749" name="Google Shape;6749;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67"/>
          <p:cNvGrpSpPr/>
          <p:nvPr/>
        </p:nvGrpSpPr>
        <p:grpSpPr>
          <a:xfrm>
            <a:off x="1707478" y="1387086"/>
            <a:ext cx="354311" cy="354104"/>
            <a:chOff x="-49764975" y="3183375"/>
            <a:chExt cx="299300" cy="299125"/>
          </a:xfrm>
        </p:grpSpPr>
        <p:sp>
          <p:nvSpPr>
            <p:cNvPr id="6755" name="Google Shape;6755;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4" name="Google Shape;6764;p67"/>
          <p:cNvGrpSpPr/>
          <p:nvPr/>
        </p:nvGrpSpPr>
        <p:grpSpPr>
          <a:xfrm>
            <a:off x="1707478" y="1822547"/>
            <a:ext cx="354311" cy="355909"/>
            <a:chOff x="-49764975" y="3551225"/>
            <a:chExt cx="299300" cy="300650"/>
          </a:xfrm>
        </p:grpSpPr>
        <p:sp>
          <p:nvSpPr>
            <p:cNvPr id="6765" name="Google Shape;6765;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6" name="Google Shape;6776;p67"/>
          <p:cNvGrpSpPr/>
          <p:nvPr/>
        </p:nvGrpSpPr>
        <p:grpSpPr>
          <a:xfrm>
            <a:off x="1705140" y="2259310"/>
            <a:ext cx="358987" cy="355525"/>
            <a:chOff x="-49766550" y="3920175"/>
            <a:chExt cx="303250" cy="300325"/>
          </a:xfrm>
        </p:grpSpPr>
        <p:sp>
          <p:nvSpPr>
            <p:cNvPr id="6777" name="Google Shape;6777;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67"/>
          <p:cNvGrpSpPr/>
          <p:nvPr/>
        </p:nvGrpSpPr>
        <p:grpSpPr>
          <a:xfrm>
            <a:off x="3920671" y="1407358"/>
            <a:ext cx="357123" cy="354341"/>
            <a:chOff x="-47892800" y="3200500"/>
            <a:chExt cx="301675" cy="299325"/>
          </a:xfrm>
        </p:grpSpPr>
        <p:sp>
          <p:nvSpPr>
            <p:cNvPr id="6782" name="Google Shape;6782;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8" name="Google Shape;6788;p67"/>
          <p:cNvGrpSpPr/>
          <p:nvPr/>
        </p:nvGrpSpPr>
        <p:grpSpPr>
          <a:xfrm>
            <a:off x="3984537" y="1843707"/>
            <a:ext cx="229391" cy="355258"/>
            <a:chOff x="-47839250" y="3569100"/>
            <a:chExt cx="193775" cy="300100"/>
          </a:xfrm>
        </p:grpSpPr>
        <p:sp>
          <p:nvSpPr>
            <p:cNvPr id="6789" name="Google Shape;6789;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67"/>
          <p:cNvGrpSpPr/>
          <p:nvPr/>
        </p:nvGrpSpPr>
        <p:grpSpPr>
          <a:xfrm>
            <a:off x="3921603" y="2280056"/>
            <a:ext cx="355258" cy="356205"/>
            <a:chOff x="-47892800" y="3937700"/>
            <a:chExt cx="300100" cy="300900"/>
          </a:xfrm>
        </p:grpSpPr>
        <p:sp>
          <p:nvSpPr>
            <p:cNvPr id="6796" name="Google Shape;6796;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67"/>
          <p:cNvGrpSpPr/>
          <p:nvPr/>
        </p:nvGrpSpPr>
        <p:grpSpPr>
          <a:xfrm>
            <a:off x="2626898" y="2773770"/>
            <a:ext cx="355258" cy="311458"/>
            <a:chOff x="-46042675" y="3218600"/>
            <a:chExt cx="300100" cy="263100"/>
          </a:xfrm>
        </p:grpSpPr>
        <p:sp>
          <p:nvSpPr>
            <p:cNvPr id="6805" name="Google Shape;6805;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1" name="Google Shape;6811;p67"/>
          <p:cNvGrpSpPr/>
          <p:nvPr/>
        </p:nvGrpSpPr>
        <p:grpSpPr>
          <a:xfrm>
            <a:off x="2626898" y="3188219"/>
            <a:ext cx="355258" cy="323118"/>
            <a:chOff x="-46042675" y="3568700"/>
            <a:chExt cx="300100" cy="272950"/>
          </a:xfrm>
        </p:grpSpPr>
        <p:sp>
          <p:nvSpPr>
            <p:cNvPr id="6812" name="Google Shape;6812;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67"/>
          <p:cNvGrpSpPr/>
          <p:nvPr/>
        </p:nvGrpSpPr>
        <p:grpSpPr>
          <a:xfrm>
            <a:off x="2668849" y="3625189"/>
            <a:ext cx="271357" cy="356057"/>
            <a:chOff x="-46007225" y="3937825"/>
            <a:chExt cx="229225" cy="300775"/>
          </a:xfrm>
        </p:grpSpPr>
        <p:sp>
          <p:nvSpPr>
            <p:cNvPr id="6817" name="Google Shape;6817;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7" name="Google Shape;6827;p67"/>
          <p:cNvGrpSpPr/>
          <p:nvPr/>
        </p:nvGrpSpPr>
        <p:grpSpPr>
          <a:xfrm>
            <a:off x="3974341" y="3615275"/>
            <a:ext cx="312375" cy="357596"/>
            <a:chOff x="-44895900" y="3929450"/>
            <a:chExt cx="263875" cy="302075"/>
          </a:xfrm>
        </p:grpSpPr>
        <p:sp>
          <p:nvSpPr>
            <p:cNvPr id="6828" name="Google Shape;6828;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67"/>
          <p:cNvGrpSpPr/>
          <p:nvPr/>
        </p:nvGrpSpPr>
        <p:grpSpPr>
          <a:xfrm>
            <a:off x="2148160" y="1398036"/>
            <a:ext cx="356205" cy="332885"/>
            <a:chOff x="-49397175" y="3192625"/>
            <a:chExt cx="300900" cy="281200"/>
          </a:xfrm>
        </p:grpSpPr>
        <p:sp>
          <p:nvSpPr>
            <p:cNvPr id="6835" name="Google Shape;6835;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2" name="Google Shape;6842;p67"/>
          <p:cNvGrpSpPr/>
          <p:nvPr/>
        </p:nvGrpSpPr>
        <p:grpSpPr>
          <a:xfrm>
            <a:off x="2174263" y="1822251"/>
            <a:ext cx="304000" cy="356205"/>
            <a:chOff x="-49375900" y="3550975"/>
            <a:chExt cx="256800" cy="300900"/>
          </a:xfrm>
        </p:grpSpPr>
        <p:sp>
          <p:nvSpPr>
            <p:cNvPr id="6843" name="Google Shape;6843;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4" name="Google Shape;6854;p67"/>
          <p:cNvGrpSpPr/>
          <p:nvPr/>
        </p:nvGrpSpPr>
        <p:grpSpPr>
          <a:xfrm>
            <a:off x="2169616" y="2259546"/>
            <a:ext cx="313293" cy="356205"/>
            <a:chOff x="-49378250" y="3920375"/>
            <a:chExt cx="264650" cy="300900"/>
          </a:xfrm>
        </p:grpSpPr>
        <p:sp>
          <p:nvSpPr>
            <p:cNvPr id="6855" name="Google Shape;6855;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2" name="Google Shape;6862;p67"/>
          <p:cNvGrpSpPr/>
          <p:nvPr/>
        </p:nvGrpSpPr>
        <p:grpSpPr>
          <a:xfrm>
            <a:off x="888604" y="2752344"/>
            <a:ext cx="312375" cy="357123"/>
            <a:chOff x="-47505300" y="3200500"/>
            <a:chExt cx="263875" cy="301675"/>
          </a:xfrm>
        </p:grpSpPr>
        <p:sp>
          <p:nvSpPr>
            <p:cNvPr id="6863" name="Google Shape;6863;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67"/>
          <p:cNvGrpSpPr/>
          <p:nvPr/>
        </p:nvGrpSpPr>
        <p:grpSpPr>
          <a:xfrm>
            <a:off x="866704" y="3188692"/>
            <a:ext cx="356176" cy="355051"/>
            <a:chOff x="-47524975" y="3569100"/>
            <a:chExt cx="300875" cy="299925"/>
          </a:xfrm>
        </p:grpSpPr>
        <p:sp>
          <p:nvSpPr>
            <p:cNvPr id="6877" name="Google Shape;6877;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67"/>
          <p:cNvGrpSpPr/>
          <p:nvPr/>
        </p:nvGrpSpPr>
        <p:grpSpPr>
          <a:xfrm>
            <a:off x="867162" y="3667954"/>
            <a:ext cx="355258" cy="270410"/>
            <a:chOff x="-47523400" y="3973950"/>
            <a:chExt cx="300100" cy="228425"/>
          </a:xfrm>
        </p:grpSpPr>
        <p:sp>
          <p:nvSpPr>
            <p:cNvPr id="6883" name="Google Shape;6883;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67"/>
          <p:cNvGrpSpPr/>
          <p:nvPr/>
        </p:nvGrpSpPr>
        <p:grpSpPr>
          <a:xfrm>
            <a:off x="3072283" y="2750953"/>
            <a:ext cx="354341" cy="357596"/>
            <a:chOff x="-45673275" y="3199325"/>
            <a:chExt cx="299325" cy="302075"/>
          </a:xfrm>
        </p:grpSpPr>
        <p:sp>
          <p:nvSpPr>
            <p:cNvPr id="6889" name="Google Shape;6889;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2" name="Google Shape;6892;p67"/>
          <p:cNvGrpSpPr/>
          <p:nvPr/>
        </p:nvGrpSpPr>
        <p:grpSpPr>
          <a:xfrm>
            <a:off x="3071351" y="3209202"/>
            <a:ext cx="356205" cy="314240"/>
            <a:chOff x="-45674075" y="3586425"/>
            <a:chExt cx="300900" cy="265450"/>
          </a:xfrm>
        </p:grpSpPr>
        <p:sp>
          <p:nvSpPr>
            <p:cNvPr id="6893" name="Google Shape;6893;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95" name="Google Shape;6895;p67"/>
          <p:cNvGrpSpPr/>
          <p:nvPr/>
        </p:nvGrpSpPr>
        <p:grpSpPr>
          <a:xfrm>
            <a:off x="3072283" y="3625041"/>
            <a:ext cx="354341" cy="356205"/>
            <a:chOff x="-45673275" y="3937700"/>
            <a:chExt cx="299325" cy="300900"/>
          </a:xfrm>
        </p:grpSpPr>
        <p:sp>
          <p:nvSpPr>
            <p:cNvPr id="6896" name="Google Shape;6896;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2" name="Google Shape;6902;p67"/>
          <p:cNvGrpSpPr/>
          <p:nvPr/>
        </p:nvGrpSpPr>
        <p:grpSpPr>
          <a:xfrm>
            <a:off x="2186449" y="4117825"/>
            <a:ext cx="356205" cy="356205"/>
            <a:chOff x="-44512325" y="3176075"/>
            <a:chExt cx="300900" cy="300900"/>
          </a:xfrm>
        </p:grpSpPr>
        <p:sp>
          <p:nvSpPr>
            <p:cNvPr id="6903" name="Google Shape;6903;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06" name="Google Shape;6906;p67"/>
          <p:cNvGrpSpPr/>
          <p:nvPr/>
        </p:nvGrpSpPr>
        <p:grpSpPr>
          <a:xfrm>
            <a:off x="2589789" y="1386849"/>
            <a:ext cx="354341" cy="354341"/>
            <a:chOff x="-49027775" y="3183175"/>
            <a:chExt cx="299325" cy="299325"/>
          </a:xfrm>
        </p:grpSpPr>
        <p:sp>
          <p:nvSpPr>
            <p:cNvPr id="6907" name="Google Shape;6907;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1" name="Google Shape;6911;p67"/>
          <p:cNvGrpSpPr/>
          <p:nvPr/>
        </p:nvGrpSpPr>
        <p:grpSpPr>
          <a:xfrm>
            <a:off x="2589330" y="1822251"/>
            <a:ext cx="355258" cy="357152"/>
            <a:chOff x="-49027775" y="3550975"/>
            <a:chExt cx="300100" cy="301700"/>
          </a:xfrm>
        </p:grpSpPr>
        <p:sp>
          <p:nvSpPr>
            <p:cNvPr id="6912" name="Google Shape;6912;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2" name="Google Shape;6922;p67"/>
          <p:cNvGrpSpPr/>
          <p:nvPr/>
        </p:nvGrpSpPr>
        <p:grpSpPr>
          <a:xfrm>
            <a:off x="2587406" y="2259310"/>
            <a:ext cx="359106" cy="355525"/>
            <a:chOff x="-49031025" y="3920175"/>
            <a:chExt cx="303350" cy="300325"/>
          </a:xfrm>
        </p:grpSpPr>
        <p:sp>
          <p:nvSpPr>
            <p:cNvPr id="6923" name="Google Shape;6923;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29" name="Google Shape;6929;p67"/>
          <p:cNvGrpSpPr/>
          <p:nvPr/>
        </p:nvGrpSpPr>
        <p:grpSpPr>
          <a:xfrm>
            <a:off x="1303511" y="2752344"/>
            <a:ext cx="356176" cy="354341"/>
            <a:chOff x="-47155575" y="3200500"/>
            <a:chExt cx="300875" cy="299325"/>
          </a:xfrm>
        </p:grpSpPr>
        <p:sp>
          <p:nvSpPr>
            <p:cNvPr id="6930" name="Google Shape;6930;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6" name="Google Shape;6936;p67"/>
          <p:cNvGrpSpPr/>
          <p:nvPr/>
        </p:nvGrpSpPr>
        <p:grpSpPr>
          <a:xfrm>
            <a:off x="1303970" y="3188692"/>
            <a:ext cx="355258" cy="355258"/>
            <a:chOff x="-47154800" y="3569100"/>
            <a:chExt cx="300100" cy="300100"/>
          </a:xfrm>
        </p:grpSpPr>
        <p:sp>
          <p:nvSpPr>
            <p:cNvPr id="6937" name="Google Shape;6937;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3" name="Google Shape;6943;p67"/>
          <p:cNvGrpSpPr/>
          <p:nvPr/>
        </p:nvGrpSpPr>
        <p:grpSpPr>
          <a:xfrm>
            <a:off x="1304443" y="3626905"/>
            <a:ext cx="354311" cy="353423"/>
            <a:chOff x="-47154000" y="3939275"/>
            <a:chExt cx="299300" cy="298550"/>
          </a:xfrm>
        </p:grpSpPr>
        <p:sp>
          <p:nvSpPr>
            <p:cNvPr id="6944" name="Google Shape;6944;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8" name="Google Shape;6948;p67"/>
          <p:cNvGrpSpPr/>
          <p:nvPr/>
        </p:nvGrpSpPr>
        <p:grpSpPr>
          <a:xfrm>
            <a:off x="3529733" y="2752344"/>
            <a:ext cx="312375" cy="354341"/>
            <a:chOff x="-45286550" y="3200500"/>
            <a:chExt cx="263875" cy="299325"/>
          </a:xfrm>
        </p:grpSpPr>
        <p:sp>
          <p:nvSpPr>
            <p:cNvPr id="6949" name="Google Shape;6949;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2" name="Google Shape;6952;p67"/>
          <p:cNvGrpSpPr/>
          <p:nvPr/>
        </p:nvGrpSpPr>
        <p:grpSpPr>
          <a:xfrm>
            <a:off x="3529733" y="3189639"/>
            <a:ext cx="312375" cy="354311"/>
            <a:chOff x="-45286550" y="3569900"/>
            <a:chExt cx="263875" cy="299300"/>
          </a:xfrm>
        </p:grpSpPr>
        <p:sp>
          <p:nvSpPr>
            <p:cNvPr id="6953" name="Google Shape;6953;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9" name="Google Shape;6959;p67"/>
          <p:cNvGrpSpPr/>
          <p:nvPr/>
        </p:nvGrpSpPr>
        <p:grpSpPr>
          <a:xfrm>
            <a:off x="3540920" y="3625988"/>
            <a:ext cx="290001" cy="355258"/>
            <a:chOff x="-45277900" y="3938500"/>
            <a:chExt cx="244975" cy="300100"/>
          </a:xfrm>
        </p:grpSpPr>
        <p:sp>
          <p:nvSpPr>
            <p:cNvPr id="6960" name="Google Shape;6960;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4" name="Google Shape;6964;p67"/>
          <p:cNvGrpSpPr/>
          <p:nvPr/>
        </p:nvGrpSpPr>
        <p:grpSpPr>
          <a:xfrm>
            <a:off x="2626869" y="4095090"/>
            <a:ext cx="355258" cy="355258"/>
            <a:chOff x="-44502875" y="3576975"/>
            <a:chExt cx="300100" cy="300100"/>
          </a:xfrm>
        </p:grpSpPr>
        <p:sp>
          <p:nvSpPr>
            <p:cNvPr id="6965" name="Google Shape;6965;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8" name="Google Shape;6968;p67"/>
          <p:cNvGrpSpPr/>
          <p:nvPr/>
        </p:nvGrpSpPr>
        <p:grpSpPr>
          <a:xfrm>
            <a:off x="4835456" y="1828361"/>
            <a:ext cx="356196" cy="354670"/>
            <a:chOff x="-13946200" y="3647075"/>
            <a:chExt cx="353650" cy="352100"/>
          </a:xfrm>
        </p:grpSpPr>
        <p:sp>
          <p:nvSpPr>
            <p:cNvPr id="6969" name="Google Shape;6969;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67"/>
          <p:cNvGrpSpPr/>
          <p:nvPr/>
        </p:nvGrpSpPr>
        <p:grpSpPr>
          <a:xfrm>
            <a:off x="6618849" y="1387844"/>
            <a:ext cx="357002" cy="354267"/>
            <a:chOff x="-12163025" y="3214275"/>
            <a:chExt cx="354450" cy="351700"/>
          </a:xfrm>
        </p:grpSpPr>
        <p:sp>
          <p:nvSpPr>
            <p:cNvPr id="6976" name="Google Shape;6976;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9" name="Google Shape;6979;p67"/>
          <p:cNvGrpSpPr/>
          <p:nvPr/>
        </p:nvGrpSpPr>
        <p:grpSpPr>
          <a:xfrm>
            <a:off x="6619629" y="1827581"/>
            <a:ext cx="355441" cy="356232"/>
            <a:chOff x="-12160675" y="3647875"/>
            <a:chExt cx="352900" cy="353650"/>
          </a:xfrm>
        </p:grpSpPr>
        <p:sp>
          <p:nvSpPr>
            <p:cNvPr id="6980" name="Google Shape;6980;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7" name="Google Shape;6987;p67"/>
          <p:cNvGrpSpPr/>
          <p:nvPr/>
        </p:nvGrpSpPr>
        <p:grpSpPr>
          <a:xfrm>
            <a:off x="6630345" y="2272036"/>
            <a:ext cx="354635" cy="356232"/>
            <a:chOff x="-12160675" y="4081850"/>
            <a:chExt cx="352100" cy="353650"/>
          </a:xfrm>
        </p:grpSpPr>
        <p:sp>
          <p:nvSpPr>
            <p:cNvPr id="6988" name="Google Shape;6988;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67"/>
          <p:cNvGrpSpPr/>
          <p:nvPr/>
        </p:nvGrpSpPr>
        <p:grpSpPr>
          <a:xfrm>
            <a:off x="4835311" y="2746480"/>
            <a:ext cx="355416" cy="355652"/>
            <a:chOff x="-10391650" y="3180600"/>
            <a:chExt cx="352875" cy="353075"/>
          </a:xfrm>
        </p:grpSpPr>
        <p:sp>
          <p:nvSpPr>
            <p:cNvPr id="6995" name="Google Shape;6995;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67"/>
          <p:cNvGrpSpPr/>
          <p:nvPr/>
        </p:nvGrpSpPr>
        <p:grpSpPr>
          <a:xfrm>
            <a:off x="4835310" y="3223278"/>
            <a:ext cx="354635" cy="353890"/>
            <a:chOff x="-10390875" y="3616350"/>
            <a:chExt cx="352100" cy="351325"/>
          </a:xfrm>
        </p:grpSpPr>
        <p:sp>
          <p:nvSpPr>
            <p:cNvPr id="7002" name="Google Shape;7002;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5" name="Google Shape;7005;p67"/>
          <p:cNvGrpSpPr/>
          <p:nvPr/>
        </p:nvGrpSpPr>
        <p:grpSpPr>
          <a:xfrm>
            <a:off x="7502285" y="2747943"/>
            <a:ext cx="312585" cy="354670"/>
            <a:chOff x="-10370400" y="4049550"/>
            <a:chExt cx="310350" cy="352100"/>
          </a:xfrm>
        </p:grpSpPr>
        <p:sp>
          <p:nvSpPr>
            <p:cNvPr id="7006" name="Google Shape;7006;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1" name="Google Shape;7011;p67"/>
          <p:cNvGrpSpPr/>
          <p:nvPr/>
        </p:nvGrpSpPr>
        <p:grpSpPr>
          <a:xfrm>
            <a:off x="6606541" y="2746884"/>
            <a:ext cx="379236" cy="354847"/>
            <a:chOff x="-8674650" y="3210975"/>
            <a:chExt cx="376525" cy="352275"/>
          </a:xfrm>
        </p:grpSpPr>
        <p:sp>
          <p:nvSpPr>
            <p:cNvPr id="7012" name="Google Shape;7012;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18" name="Google Shape;7018;p67"/>
          <p:cNvGrpSpPr/>
          <p:nvPr/>
        </p:nvGrpSpPr>
        <p:grpSpPr>
          <a:xfrm>
            <a:off x="5278038" y="1828361"/>
            <a:ext cx="356221" cy="354670"/>
            <a:chOff x="-13512225" y="3647075"/>
            <a:chExt cx="353675" cy="352100"/>
          </a:xfrm>
        </p:grpSpPr>
        <p:sp>
          <p:nvSpPr>
            <p:cNvPr id="7019" name="Google Shape;7019;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9" name="Google Shape;7029;p67"/>
          <p:cNvGrpSpPr/>
          <p:nvPr/>
        </p:nvGrpSpPr>
        <p:grpSpPr>
          <a:xfrm>
            <a:off x="5288351" y="2272427"/>
            <a:ext cx="356221" cy="355451"/>
            <a:chOff x="-13512225" y="4080275"/>
            <a:chExt cx="353675" cy="352875"/>
          </a:xfrm>
        </p:grpSpPr>
        <p:sp>
          <p:nvSpPr>
            <p:cNvPr id="7030" name="Google Shape;7030;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1" name="Google Shape;7041;p67"/>
          <p:cNvGrpSpPr/>
          <p:nvPr/>
        </p:nvGrpSpPr>
        <p:grpSpPr>
          <a:xfrm>
            <a:off x="7061431" y="1419788"/>
            <a:ext cx="356196" cy="290379"/>
            <a:chOff x="-11728250" y="3245400"/>
            <a:chExt cx="353650" cy="288275"/>
          </a:xfrm>
        </p:grpSpPr>
        <p:sp>
          <p:nvSpPr>
            <p:cNvPr id="7042" name="Google Shape;7042;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7" name="Google Shape;7047;p67"/>
          <p:cNvGrpSpPr/>
          <p:nvPr/>
        </p:nvGrpSpPr>
        <p:grpSpPr>
          <a:xfrm>
            <a:off x="7093939" y="2272427"/>
            <a:ext cx="311804" cy="355451"/>
            <a:chOff x="-11703850" y="4081850"/>
            <a:chExt cx="309575" cy="352875"/>
          </a:xfrm>
        </p:grpSpPr>
        <p:sp>
          <p:nvSpPr>
            <p:cNvPr id="7048" name="Google Shape;7048;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6" name="Google Shape;7056;p67"/>
          <p:cNvGrpSpPr/>
          <p:nvPr/>
        </p:nvGrpSpPr>
        <p:grpSpPr>
          <a:xfrm>
            <a:off x="5282595" y="2746580"/>
            <a:ext cx="357002" cy="355451"/>
            <a:chOff x="-9958475" y="3180025"/>
            <a:chExt cx="354450" cy="352875"/>
          </a:xfrm>
        </p:grpSpPr>
        <p:sp>
          <p:nvSpPr>
            <p:cNvPr id="7057" name="Google Shape;7057;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0" name="Google Shape;7060;p67"/>
          <p:cNvGrpSpPr/>
          <p:nvPr/>
        </p:nvGrpSpPr>
        <p:grpSpPr>
          <a:xfrm>
            <a:off x="5291722" y="3222561"/>
            <a:ext cx="337966" cy="355325"/>
            <a:chOff x="-9949025" y="3615575"/>
            <a:chExt cx="335550" cy="352750"/>
          </a:xfrm>
        </p:grpSpPr>
        <p:sp>
          <p:nvSpPr>
            <p:cNvPr id="7061" name="Google Shape;7061;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4" name="Google Shape;7064;p67"/>
          <p:cNvGrpSpPr/>
          <p:nvPr/>
        </p:nvGrpSpPr>
        <p:grpSpPr>
          <a:xfrm>
            <a:off x="7926568" y="2746067"/>
            <a:ext cx="360175" cy="358423"/>
            <a:chOff x="-9961625" y="4048175"/>
            <a:chExt cx="357600" cy="355825"/>
          </a:xfrm>
        </p:grpSpPr>
        <p:sp>
          <p:nvSpPr>
            <p:cNvPr id="7065" name="Google Shape;7065;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1" name="Google Shape;7071;p67"/>
          <p:cNvGrpSpPr/>
          <p:nvPr/>
        </p:nvGrpSpPr>
        <p:grpSpPr>
          <a:xfrm>
            <a:off x="6613289" y="3221579"/>
            <a:ext cx="364959" cy="357289"/>
            <a:chOff x="-8680950" y="3624225"/>
            <a:chExt cx="362350" cy="354700"/>
          </a:xfrm>
        </p:grpSpPr>
        <p:sp>
          <p:nvSpPr>
            <p:cNvPr id="7072" name="Google Shape;7072;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8" name="Google Shape;7078;p67"/>
          <p:cNvGrpSpPr/>
          <p:nvPr/>
        </p:nvGrpSpPr>
        <p:grpSpPr>
          <a:xfrm>
            <a:off x="5749533" y="1387239"/>
            <a:ext cx="313365" cy="355476"/>
            <a:chOff x="-13056975" y="3212300"/>
            <a:chExt cx="311125" cy="352900"/>
          </a:xfrm>
        </p:grpSpPr>
        <p:sp>
          <p:nvSpPr>
            <p:cNvPr id="7079" name="Google Shape;7079;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3" name="Google Shape;7083;p67"/>
          <p:cNvGrpSpPr/>
          <p:nvPr/>
        </p:nvGrpSpPr>
        <p:grpSpPr>
          <a:xfrm>
            <a:off x="5726921" y="1828034"/>
            <a:ext cx="358588" cy="355325"/>
            <a:chOff x="-13077450" y="3647075"/>
            <a:chExt cx="356025" cy="352750"/>
          </a:xfrm>
        </p:grpSpPr>
        <p:sp>
          <p:nvSpPr>
            <p:cNvPr id="7084" name="Google Shape;7084;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87" name="Google Shape;7087;p67"/>
          <p:cNvGrpSpPr/>
          <p:nvPr/>
        </p:nvGrpSpPr>
        <p:grpSpPr>
          <a:xfrm>
            <a:off x="5738027" y="2271633"/>
            <a:ext cx="357002" cy="357037"/>
            <a:chOff x="-13079025" y="4079475"/>
            <a:chExt cx="354450" cy="354450"/>
          </a:xfrm>
        </p:grpSpPr>
        <p:sp>
          <p:nvSpPr>
            <p:cNvPr id="7088" name="Google Shape;7088;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2" name="Google Shape;7092;p67"/>
          <p:cNvGrpSpPr/>
          <p:nvPr/>
        </p:nvGrpSpPr>
        <p:grpSpPr>
          <a:xfrm>
            <a:off x="7511094" y="1387642"/>
            <a:ext cx="356221" cy="354670"/>
            <a:chOff x="-11292700" y="3213875"/>
            <a:chExt cx="353675" cy="352100"/>
          </a:xfrm>
        </p:grpSpPr>
        <p:sp>
          <p:nvSpPr>
            <p:cNvPr id="7093" name="Google Shape;7093;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0" name="Google Shape;7100;p67"/>
          <p:cNvGrpSpPr/>
          <p:nvPr/>
        </p:nvGrpSpPr>
        <p:grpSpPr>
          <a:xfrm>
            <a:off x="7505152" y="1827581"/>
            <a:ext cx="368106" cy="356232"/>
            <a:chOff x="-11299000" y="3647875"/>
            <a:chExt cx="365475" cy="353650"/>
          </a:xfrm>
        </p:grpSpPr>
        <p:sp>
          <p:nvSpPr>
            <p:cNvPr id="7101" name="Google Shape;7101;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7" name="Google Shape;7107;p67"/>
          <p:cNvGrpSpPr/>
          <p:nvPr/>
        </p:nvGrpSpPr>
        <p:grpSpPr>
          <a:xfrm>
            <a:off x="7520614" y="2283532"/>
            <a:ext cx="357808" cy="333240"/>
            <a:chOff x="-11295075" y="4092875"/>
            <a:chExt cx="355250" cy="330825"/>
          </a:xfrm>
        </p:grpSpPr>
        <p:sp>
          <p:nvSpPr>
            <p:cNvPr id="7108" name="Google Shape;7108;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3" name="Google Shape;7113;p67"/>
          <p:cNvGrpSpPr/>
          <p:nvPr/>
        </p:nvGrpSpPr>
        <p:grpSpPr>
          <a:xfrm>
            <a:off x="5746214" y="2746580"/>
            <a:ext cx="312585" cy="355451"/>
            <a:chOff x="-9500075" y="3180800"/>
            <a:chExt cx="310350" cy="352875"/>
          </a:xfrm>
        </p:grpSpPr>
        <p:sp>
          <p:nvSpPr>
            <p:cNvPr id="7114" name="Google Shape;7114;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67"/>
          <p:cNvGrpSpPr/>
          <p:nvPr/>
        </p:nvGrpSpPr>
        <p:grpSpPr>
          <a:xfrm>
            <a:off x="5724005" y="3222095"/>
            <a:ext cx="356221" cy="356257"/>
            <a:chOff x="-9523700" y="3614000"/>
            <a:chExt cx="353675" cy="353675"/>
          </a:xfrm>
        </p:grpSpPr>
        <p:sp>
          <p:nvSpPr>
            <p:cNvPr id="7124" name="Google Shape;7124;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3" name="Google Shape;7133;p67"/>
          <p:cNvGrpSpPr/>
          <p:nvPr/>
        </p:nvGrpSpPr>
        <p:grpSpPr>
          <a:xfrm>
            <a:off x="7508956" y="3244737"/>
            <a:ext cx="356221" cy="354670"/>
            <a:chOff x="-9523700" y="4049550"/>
            <a:chExt cx="353675" cy="352100"/>
          </a:xfrm>
        </p:grpSpPr>
        <p:sp>
          <p:nvSpPr>
            <p:cNvPr id="7134" name="Google Shape;7134;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1" name="Google Shape;7141;p67"/>
          <p:cNvGrpSpPr/>
          <p:nvPr/>
        </p:nvGrpSpPr>
        <p:grpSpPr>
          <a:xfrm>
            <a:off x="7065071" y="3244710"/>
            <a:ext cx="357002" cy="311029"/>
            <a:chOff x="-8209150" y="3659675"/>
            <a:chExt cx="354450" cy="308775"/>
          </a:xfrm>
        </p:grpSpPr>
        <p:sp>
          <p:nvSpPr>
            <p:cNvPr id="7142" name="Google Shape;7142;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67"/>
          <p:cNvGrpSpPr/>
          <p:nvPr/>
        </p:nvGrpSpPr>
        <p:grpSpPr>
          <a:xfrm>
            <a:off x="6178632" y="2273623"/>
            <a:ext cx="356221" cy="353059"/>
            <a:chOff x="-12643475" y="4081850"/>
            <a:chExt cx="353675" cy="350500"/>
          </a:xfrm>
        </p:grpSpPr>
        <p:sp>
          <p:nvSpPr>
            <p:cNvPr id="7149" name="Google Shape;7149;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53" name="Google Shape;7153;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4" name="Google Shape;7154;p67"/>
          <p:cNvGrpSpPr/>
          <p:nvPr/>
        </p:nvGrpSpPr>
        <p:grpSpPr>
          <a:xfrm>
            <a:off x="7961232" y="2283532"/>
            <a:ext cx="356221" cy="333240"/>
            <a:chOff x="-10858725" y="4092875"/>
            <a:chExt cx="353675" cy="330825"/>
          </a:xfrm>
        </p:grpSpPr>
        <p:sp>
          <p:nvSpPr>
            <p:cNvPr id="7155" name="Google Shape;7155;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1" name="Google Shape;7161;p67"/>
          <p:cNvGrpSpPr/>
          <p:nvPr/>
        </p:nvGrpSpPr>
        <p:grpSpPr>
          <a:xfrm>
            <a:off x="6219755" y="3222498"/>
            <a:ext cx="252278" cy="355451"/>
            <a:chOff x="-9039300" y="3614000"/>
            <a:chExt cx="250475" cy="352875"/>
          </a:xfrm>
        </p:grpSpPr>
        <p:sp>
          <p:nvSpPr>
            <p:cNvPr id="7162" name="Google Shape;7162;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64" name="Google Shape;7164;p67"/>
          <p:cNvGrpSpPr/>
          <p:nvPr/>
        </p:nvGrpSpPr>
        <p:grpSpPr>
          <a:xfrm>
            <a:off x="7951721" y="3244737"/>
            <a:ext cx="354635" cy="354670"/>
            <a:chOff x="-9088150" y="4049550"/>
            <a:chExt cx="352100" cy="352100"/>
          </a:xfrm>
        </p:grpSpPr>
        <p:sp>
          <p:nvSpPr>
            <p:cNvPr id="7165" name="Google Shape;7165;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1" name="Google Shape;7171;p67"/>
          <p:cNvGrpSpPr/>
          <p:nvPr/>
        </p:nvGrpSpPr>
        <p:grpSpPr>
          <a:xfrm>
            <a:off x="7086085" y="2746970"/>
            <a:ext cx="315757" cy="354670"/>
            <a:chOff x="-8191825" y="3174500"/>
            <a:chExt cx="313500" cy="352100"/>
          </a:xfrm>
        </p:grpSpPr>
        <p:sp>
          <p:nvSpPr>
            <p:cNvPr id="7172" name="Google Shape;7172;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75" name="Google Shape;7175;p67"/>
          <p:cNvGrpSpPr/>
          <p:nvPr/>
        </p:nvGrpSpPr>
        <p:grpSpPr>
          <a:xfrm>
            <a:off x="4835443" y="1387491"/>
            <a:ext cx="356221" cy="354973"/>
            <a:chOff x="-13947000" y="3212800"/>
            <a:chExt cx="353675" cy="352400"/>
          </a:xfrm>
        </p:grpSpPr>
        <p:sp>
          <p:nvSpPr>
            <p:cNvPr id="7176" name="Google Shape;7176;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8" name="Google Shape;7178;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9" name="Google Shape;7179;p67"/>
          <p:cNvGrpSpPr/>
          <p:nvPr/>
        </p:nvGrpSpPr>
        <p:grpSpPr>
          <a:xfrm>
            <a:off x="5278038" y="1386849"/>
            <a:ext cx="356221" cy="356257"/>
            <a:chOff x="-13512225" y="3211525"/>
            <a:chExt cx="353675" cy="353675"/>
          </a:xfrm>
        </p:grpSpPr>
        <p:sp>
          <p:nvSpPr>
            <p:cNvPr id="7180" name="Google Shape;7180;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5" name="Google Shape;7185;p67"/>
          <p:cNvGrpSpPr/>
          <p:nvPr/>
        </p:nvGrpSpPr>
        <p:grpSpPr>
          <a:xfrm>
            <a:off x="6168320" y="1387239"/>
            <a:ext cx="356221" cy="355476"/>
            <a:chOff x="-12643475" y="3212300"/>
            <a:chExt cx="353675" cy="352900"/>
          </a:xfrm>
        </p:grpSpPr>
        <p:sp>
          <p:nvSpPr>
            <p:cNvPr id="7186" name="Google Shape;7186;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95" name="Google Shape;7195;p67"/>
          <p:cNvGrpSpPr/>
          <p:nvPr/>
        </p:nvGrpSpPr>
        <p:grpSpPr>
          <a:xfrm>
            <a:off x="6168320" y="1839013"/>
            <a:ext cx="356221" cy="333366"/>
            <a:chOff x="-12643475" y="3657325"/>
            <a:chExt cx="353675" cy="330950"/>
          </a:xfrm>
        </p:grpSpPr>
        <p:sp>
          <p:nvSpPr>
            <p:cNvPr id="7196" name="Google Shape;7196;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2" name="Google Shape;7202;p67"/>
          <p:cNvGrpSpPr/>
          <p:nvPr/>
        </p:nvGrpSpPr>
        <p:grpSpPr>
          <a:xfrm>
            <a:off x="7951322" y="1387642"/>
            <a:ext cx="355416" cy="354670"/>
            <a:chOff x="-10857925" y="3213875"/>
            <a:chExt cx="352875" cy="352100"/>
          </a:xfrm>
        </p:grpSpPr>
        <p:sp>
          <p:nvSpPr>
            <p:cNvPr id="7203" name="Google Shape;7203;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3" name="Google Shape;7213;p67"/>
          <p:cNvGrpSpPr/>
          <p:nvPr/>
        </p:nvGrpSpPr>
        <p:grpSpPr>
          <a:xfrm>
            <a:off x="6168237" y="2747071"/>
            <a:ext cx="356096" cy="354469"/>
            <a:chOff x="-9089725" y="3180200"/>
            <a:chExt cx="353550" cy="351900"/>
          </a:xfrm>
        </p:grpSpPr>
        <p:sp>
          <p:nvSpPr>
            <p:cNvPr id="7214" name="Google Shape;7214;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67"/>
          <p:cNvGrpSpPr/>
          <p:nvPr/>
        </p:nvGrpSpPr>
        <p:grpSpPr>
          <a:xfrm>
            <a:off x="7060235" y="1826875"/>
            <a:ext cx="358588" cy="357642"/>
            <a:chOff x="7083760" y="1971660"/>
            <a:chExt cx="358588" cy="357642"/>
          </a:xfrm>
        </p:grpSpPr>
        <p:sp>
          <p:nvSpPr>
            <p:cNvPr id="7217" name="Google Shape;7217;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29" name="Google Shape;7229;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Creative Process Icons</a:t>
            </a:r>
            <a:endParaRPr sz="2400">
              <a:solidFill>
                <a:srgbClr val="FFFFFF"/>
              </a:solidFill>
            </a:endParaRPr>
          </a:p>
        </p:txBody>
      </p:sp>
      <p:sp>
        <p:nvSpPr>
          <p:cNvPr id="7230" name="Google Shape;7230;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Performing Arts Icons</a:t>
            </a:r>
            <a:endParaRPr sz="2400">
              <a:solidFill>
                <a:srgbClr val="FFFFFF"/>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306" name="Shape 306"/>
        <p:cNvGrpSpPr/>
        <p:nvPr/>
      </p:nvGrpSpPr>
      <p:grpSpPr>
        <a:xfrm>
          <a:off x="0" y="0"/>
          <a:ext cx="0" cy="0"/>
          <a:chOff x="0" y="0"/>
          <a:chExt cx="0" cy="0"/>
        </a:xfrm>
      </p:grpSpPr>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roup 32"/>
          <p:cNvGrpSpPr/>
          <p:nvPr/>
        </p:nvGrpSpPr>
        <p:grpSpPr>
          <a:xfrm rot="0">
            <a:off x="3938270" y="3099435"/>
            <a:ext cx="1268095" cy="788035"/>
            <a:chOff x="5577" y="5249"/>
            <a:chExt cx="1997" cy="1241"/>
          </a:xfrm>
          <a:solidFill>
            <a:schemeClr val="bg2"/>
          </a:solidFill>
        </p:grpSpPr>
        <p:sp>
          <p:nvSpPr>
            <p:cNvPr id="20" name="Google Shape;318;p33"/>
            <p:cNvSpPr txBox="1"/>
            <p:nvPr/>
          </p:nvSpPr>
          <p:spPr>
            <a:xfrm>
              <a:off x="5750" y="5493"/>
              <a:ext cx="1651" cy="997"/>
            </a:xfrm>
            <a:prstGeom prst="rect">
              <a:avLst/>
            </a:prstGeom>
            <a:noFill/>
            <a:ln>
              <a:noFill/>
            </a:ln>
            <a:extLst>
              <a:ext uri="{909E8E84-426E-40DD-AFC4-6F175D3DCCD1}">
                <a14:hiddenFill xmlns:a14="http://schemas.microsoft.com/office/drawing/2010/main">
                  <a:grpFill/>
                </a14:hiddenFill>
              </a:ext>
            </a:extLst>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en-US" alt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en-US" altLang="en-GB" sz="38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577" y="5249"/>
              <a:ext cx="1997" cy="329"/>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3601085" y="2199005"/>
            <a:ext cx="1942465" cy="829945"/>
          </a:xfrm>
          <a:prstGeom prst="rect">
            <a:avLst/>
          </a:prstGeom>
          <a:noFill/>
        </p:spPr>
        <p:txBody>
          <a:bodyPr wrap="square" rtlCol="0" anchor="ctr" anchorCtr="0">
            <a:spAutoFit/>
          </a:bodyPr>
          <a:p>
            <a:pPr algn="ctr" rtl="1" fontAlgn="ctr"/>
            <a:r>
              <a:rPr lang="ar-SA" sz="4800">
                <a:latin typeface="Segoe UI Semibold" panose="020B0702040204020203" charset="0"/>
                <a:cs typeface="Segoe UI Semibold" panose="020B0702040204020203" charset="0"/>
                <a:sym typeface="+mn-ea"/>
              </a:rPr>
              <a:t>الغازية</a:t>
            </a:r>
            <a:endParaRPr lang="ar-SA" sz="4800">
              <a:latin typeface="Segoe UI Semibold" panose="020B0702040204020203" charset="0"/>
              <a:cs typeface="Segoe UI Semibold" panose="020B0702040204020203" charset="0"/>
              <a:sym typeface="+mn-ea"/>
            </a:endParaRPr>
          </a:p>
        </p:txBody>
      </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panose="020B0503030502040204" charset="0"/>
                <a:ea typeface="Google Sans Medium" panose="020B0603030502040203" charset="0"/>
                <a:cs typeface="Google Sans" panose="020B0503030502040204" charset="0"/>
                <a:sym typeface="Google Sans Medium" panose="020B0603030502040203" charset="0"/>
              </a:rPr>
              <a:t>0</a:t>
            </a:r>
            <a:r>
              <a:rPr lang="en-US" altLang="en-GB">
                <a:latin typeface="Google Sans" panose="020B0503030502040204" charset="0"/>
                <a:ea typeface="Google Sans Medium" panose="020B0603030502040203" charset="0"/>
                <a:cs typeface="Google Sans" panose="020B0503030502040204" charset="0"/>
                <a:sym typeface="Google Sans Medium" panose="020B0603030502040203" charset="0"/>
              </a:rPr>
              <a:t>2</a:t>
            </a:r>
            <a:endParaRPr lang="en-US" altLang="en-GB">
              <a:latin typeface="Google Sans" panose="020B0503030502040204" charset="0"/>
              <a:ea typeface="Google Sans Medium" panose="020B0603030502040203" charset="0"/>
              <a:cs typeface="Google Sans" panose="020B0503030502040204"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light" panose="020B0402040204020203" charset="0"/>
                <a:cs typeface="Segoe UI Semilight" panose="020B0402040204020203" charset="0"/>
                <a:sym typeface="+mn-ea"/>
              </a:rPr>
              <a:t>المادية</a:t>
            </a:r>
            <a:endParaRPr lang="ar-SA" altLang="ar-SA" sz="4000">
              <a:latin typeface="Segoe UI Semilight" panose="020B0402040204020203" charset="0"/>
              <a:cs typeface="Segoe UI Semilight" panose="020B0402040204020203" charset="0"/>
              <a:sym typeface="+mn-ea"/>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panose="020B0503030502040204" charset="0"/>
                  <a:ea typeface="Google Sans Medium" panose="020B0603030502040203" charset="0"/>
                  <a:cs typeface="Google Sans" panose="020B0503030502040204" charset="0"/>
                  <a:sym typeface="Google Sans Medium" panose="020B0603030502040203" charset="0"/>
                </a:rPr>
                <a:t>0</a:t>
              </a:r>
              <a:r>
                <a:rPr lang="id-ID" altLang="en-GB">
                  <a:latin typeface="Google Sans" panose="020B0503030502040204" charset="0"/>
                  <a:ea typeface="Google Sans Medium" panose="020B0603030502040203" charset="0"/>
                  <a:cs typeface="Google Sans" panose="020B0503030502040204" charset="0"/>
                  <a:sym typeface="Google Sans Medium" panose="020B0603030502040203" charset="0"/>
                </a:rPr>
                <a:t>3</a:t>
              </a:r>
              <a:endParaRPr lang="id-ID" altLang="en-GB">
                <a:latin typeface="Google Sans" panose="020B0503030502040204" charset="0"/>
                <a:ea typeface="Google Sans Medium" panose="020B0603030502040203" charset="0"/>
                <a:cs typeface="Google Sans" panose="020B0503030502040204"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light" panose="020B0402040204020203" charset="0"/>
                  <a:cs typeface="Segoe UI Semilight" panose="020B0402040204020203" charset="0"/>
                </a:rPr>
                <a:t>الأثرية</a:t>
              </a:r>
              <a:endParaRPr lang="ar-SA" sz="4000">
                <a:latin typeface="Segoe UI Semilight" panose="020B0402040204020203" charset="0"/>
                <a:cs typeface="Segoe UI Semilight" panose="020B0402040204020203" charset="0"/>
              </a:endParaRPr>
            </a:p>
          </p:txBody>
        </p:sp>
      </p:grpSp>
      <p:sp>
        <p:nvSpPr>
          <p:cNvPr id="8" name="Google Shape;283;p31"/>
          <p:cNvSpPr txBox="1"/>
          <p:nvPr>
            <p:ph type="ctrTitle"/>
          </p:nvPr>
        </p:nvSpPr>
        <p:spPr>
          <a:xfrm>
            <a:off x="1563370" y="394970"/>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en-GB" sz="4600"/>
              <a:t>Dalam Al-Quran</a:t>
            </a:r>
            <a:endParaRPr lang="en-US" altLang="en-GB" sz="4600"/>
          </a:p>
        </p:txBody>
      </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a:off x="-905510" y="-2539365"/>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234" name="Shape 7234"/>
        <p:cNvGrpSpPr/>
        <p:nvPr/>
      </p:nvGrpSpPr>
      <p:grpSpPr>
        <a:xfrm>
          <a:off x="0" y="0"/>
          <a:ext cx="0" cy="0"/>
          <a:chOff x="0" y="0"/>
          <a:chExt cx="0" cy="0"/>
        </a:xfrm>
      </p:grpSpPr>
      <p:sp>
        <p:nvSpPr>
          <p:cNvPr id="7235" name="Google Shape;7235;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68"/>
          <p:cNvGrpSpPr/>
          <p:nvPr/>
        </p:nvGrpSpPr>
        <p:grpSpPr>
          <a:xfrm>
            <a:off x="719610" y="2243507"/>
            <a:ext cx="452798" cy="449473"/>
            <a:chOff x="-21322300" y="3693325"/>
            <a:chExt cx="306400" cy="304150"/>
          </a:xfrm>
        </p:grpSpPr>
        <p:sp>
          <p:nvSpPr>
            <p:cNvPr id="7237" name="Google Shape;7237;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68"/>
          <p:cNvGrpSpPr/>
          <p:nvPr/>
        </p:nvGrpSpPr>
        <p:grpSpPr>
          <a:xfrm>
            <a:off x="719019" y="2810244"/>
            <a:ext cx="453980" cy="422540"/>
            <a:chOff x="-21322300" y="4077125"/>
            <a:chExt cx="307200" cy="285925"/>
          </a:xfrm>
        </p:grpSpPr>
        <p:sp>
          <p:nvSpPr>
            <p:cNvPr id="7242" name="Google Shape;7242;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4" name="Google Shape;7254;p68"/>
          <p:cNvGrpSpPr/>
          <p:nvPr/>
        </p:nvGrpSpPr>
        <p:grpSpPr>
          <a:xfrm>
            <a:off x="3496195" y="1689128"/>
            <a:ext cx="451653" cy="450212"/>
            <a:chOff x="-19394200" y="3333800"/>
            <a:chExt cx="305625" cy="304650"/>
          </a:xfrm>
        </p:grpSpPr>
        <p:sp>
          <p:nvSpPr>
            <p:cNvPr id="7255" name="Google Shape;7255;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4" name="Google Shape;7264;p68"/>
          <p:cNvGrpSpPr/>
          <p:nvPr/>
        </p:nvGrpSpPr>
        <p:grpSpPr>
          <a:xfrm>
            <a:off x="3495032" y="2243580"/>
            <a:ext cx="453980" cy="449325"/>
            <a:chOff x="-19396575" y="3708500"/>
            <a:chExt cx="307200" cy="304050"/>
          </a:xfrm>
        </p:grpSpPr>
        <p:sp>
          <p:nvSpPr>
            <p:cNvPr id="7265" name="Google Shape;7265;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8" name="Google Shape;7268;p68"/>
          <p:cNvGrpSpPr/>
          <p:nvPr/>
        </p:nvGrpSpPr>
        <p:grpSpPr>
          <a:xfrm>
            <a:off x="3489212" y="2796461"/>
            <a:ext cx="465618" cy="450101"/>
            <a:chOff x="-19394200" y="4084200"/>
            <a:chExt cx="315075" cy="304575"/>
          </a:xfrm>
        </p:grpSpPr>
        <p:sp>
          <p:nvSpPr>
            <p:cNvPr id="7269" name="Google Shape;7269;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5" name="Google Shape;7275;p68"/>
          <p:cNvGrpSpPr/>
          <p:nvPr/>
        </p:nvGrpSpPr>
        <p:grpSpPr>
          <a:xfrm>
            <a:off x="6294923" y="1689001"/>
            <a:ext cx="400447" cy="450470"/>
            <a:chOff x="-17526750" y="3309200"/>
            <a:chExt cx="270975" cy="304825"/>
          </a:xfrm>
        </p:grpSpPr>
        <p:sp>
          <p:nvSpPr>
            <p:cNvPr id="7276" name="Google Shape;7276;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1" name="Google Shape;7281;p68"/>
          <p:cNvGrpSpPr/>
          <p:nvPr/>
        </p:nvGrpSpPr>
        <p:grpSpPr>
          <a:xfrm>
            <a:off x="6271075" y="2244173"/>
            <a:ext cx="448143" cy="448143"/>
            <a:chOff x="-17542500" y="3684100"/>
            <a:chExt cx="303250" cy="303250"/>
          </a:xfrm>
        </p:grpSpPr>
        <p:sp>
          <p:nvSpPr>
            <p:cNvPr id="7282" name="Google Shape;7282;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89" name="Google Shape;7289;p68"/>
          <p:cNvGrpSpPr/>
          <p:nvPr/>
        </p:nvGrpSpPr>
        <p:grpSpPr>
          <a:xfrm>
            <a:off x="6270484" y="2810817"/>
            <a:ext cx="449325" cy="421395"/>
            <a:chOff x="-17542500" y="4068450"/>
            <a:chExt cx="304050" cy="285150"/>
          </a:xfrm>
        </p:grpSpPr>
        <p:sp>
          <p:nvSpPr>
            <p:cNvPr id="7290" name="Google Shape;7290;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6" name="Google Shape;7296;p68"/>
          <p:cNvGrpSpPr/>
          <p:nvPr/>
        </p:nvGrpSpPr>
        <p:grpSpPr>
          <a:xfrm>
            <a:off x="3500906" y="3342211"/>
            <a:ext cx="343404" cy="449325"/>
            <a:chOff x="-15652200" y="3335975"/>
            <a:chExt cx="232375" cy="304050"/>
          </a:xfrm>
        </p:grpSpPr>
        <p:sp>
          <p:nvSpPr>
            <p:cNvPr id="7297" name="Google Shape;7297;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6" name="Google Shape;7306;p68"/>
          <p:cNvGrpSpPr/>
          <p:nvPr/>
        </p:nvGrpSpPr>
        <p:grpSpPr>
          <a:xfrm>
            <a:off x="1274819" y="2243729"/>
            <a:ext cx="449325" cy="449030"/>
            <a:chOff x="-20945825" y="3692175"/>
            <a:chExt cx="304050" cy="303850"/>
          </a:xfrm>
        </p:grpSpPr>
        <p:sp>
          <p:nvSpPr>
            <p:cNvPr id="7307" name="Google Shape;7307;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1" name="Google Shape;7311;p68"/>
          <p:cNvGrpSpPr/>
          <p:nvPr/>
        </p:nvGrpSpPr>
        <p:grpSpPr>
          <a:xfrm>
            <a:off x="4081644" y="1689848"/>
            <a:ext cx="372516" cy="448771"/>
            <a:chOff x="-18994100" y="3334775"/>
            <a:chExt cx="252075" cy="303675"/>
          </a:xfrm>
        </p:grpSpPr>
        <p:sp>
          <p:nvSpPr>
            <p:cNvPr id="7312" name="Google Shape;7312;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16" name="Google Shape;7316;p68"/>
          <p:cNvGrpSpPr/>
          <p:nvPr/>
        </p:nvGrpSpPr>
        <p:grpSpPr>
          <a:xfrm>
            <a:off x="4096200" y="2244743"/>
            <a:ext cx="343404" cy="446998"/>
            <a:chOff x="-18983850" y="3710075"/>
            <a:chExt cx="232375" cy="302475"/>
          </a:xfrm>
        </p:grpSpPr>
        <p:sp>
          <p:nvSpPr>
            <p:cNvPr id="7317" name="Google Shape;7317;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1" name="Google Shape;7321;p68"/>
          <p:cNvGrpSpPr/>
          <p:nvPr/>
        </p:nvGrpSpPr>
        <p:grpSpPr>
          <a:xfrm>
            <a:off x="1274247" y="1689573"/>
            <a:ext cx="450470" cy="449325"/>
            <a:chOff x="-20946600" y="3317850"/>
            <a:chExt cx="304825" cy="304050"/>
          </a:xfrm>
        </p:grpSpPr>
        <p:sp>
          <p:nvSpPr>
            <p:cNvPr id="7322" name="Google Shape;7322;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5" name="Google Shape;7325;p68"/>
          <p:cNvGrpSpPr/>
          <p:nvPr/>
        </p:nvGrpSpPr>
        <p:grpSpPr>
          <a:xfrm>
            <a:off x="1300422" y="2797442"/>
            <a:ext cx="398119" cy="448143"/>
            <a:chOff x="-20930075" y="4066100"/>
            <a:chExt cx="269400" cy="303250"/>
          </a:xfrm>
        </p:grpSpPr>
        <p:sp>
          <p:nvSpPr>
            <p:cNvPr id="7326" name="Google Shape;7326;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28" name="Google Shape;7328;p68"/>
          <p:cNvGrpSpPr/>
          <p:nvPr/>
        </p:nvGrpSpPr>
        <p:grpSpPr>
          <a:xfrm>
            <a:off x="4042667" y="2797422"/>
            <a:ext cx="450470" cy="448180"/>
            <a:chOff x="-19020075" y="4084200"/>
            <a:chExt cx="304825" cy="303275"/>
          </a:xfrm>
        </p:grpSpPr>
        <p:sp>
          <p:nvSpPr>
            <p:cNvPr id="7329" name="Google Shape;7329;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8" name="Google Shape;7338;p68"/>
          <p:cNvGrpSpPr/>
          <p:nvPr/>
        </p:nvGrpSpPr>
        <p:grpSpPr>
          <a:xfrm>
            <a:off x="6859931" y="1689001"/>
            <a:ext cx="396937" cy="450470"/>
            <a:chOff x="-17149475" y="3309200"/>
            <a:chExt cx="268600" cy="304825"/>
          </a:xfrm>
        </p:grpSpPr>
        <p:sp>
          <p:nvSpPr>
            <p:cNvPr id="7339" name="Google Shape;7339;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1" name="Google Shape;7341;p68"/>
          <p:cNvGrpSpPr/>
          <p:nvPr/>
        </p:nvGrpSpPr>
        <p:grpSpPr>
          <a:xfrm>
            <a:off x="6833737" y="2258120"/>
            <a:ext cx="449325" cy="420249"/>
            <a:chOff x="-17168375" y="3692750"/>
            <a:chExt cx="304050" cy="284375"/>
          </a:xfrm>
        </p:grpSpPr>
        <p:sp>
          <p:nvSpPr>
            <p:cNvPr id="7342" name="Google Shape;7342;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49" name="Google Shape;7349;p68"/>
          <p:cNvGrpSpPr/>
          <p:nvPr/>
        </p:nvGrpSpPr>
        <p:grpSpPr>
          <a:xfrm>
            <a:off x="6830246" y="2796852"/>
            <a:ext cx="456308" cy="449325"/>
            <a:chOff x="-17170750" y="4058800"/>
            <a:chExt cx="308775" cy="304050"/>
          </a:xfrm>
        </p:grpSpPr>
        <p:sp>
          <p:nvSpPr>
            <p:cNvPr id="7350" name="Google Shape;7350;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7" name="Google Shape;7367;p68"/>
          <p:cNvGrpSpPr/>
          <p:nvPr/>
        </p:nvGrpSpPr>
        <p:grpSpPr>
          <a:xfrm>
            <a:off x="5692143" y="3343358"/>
            <a:ext cx="450470" cy="446998"/>
            <a:chOff x="-15688425" y="3707725"/>
            <a:chExt cx="304825" cy="302475"/>
          </a:xfrm>
        </p:grpSpPr>
        <p:sp>
          <p:nvSpPr>
            <p:cNvPr id="7368" name="Google Shape;7368;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4" name="Google Shape;7374;p68"/>
          <p:cNvGrpSpPr/>
          <p:nvPr/>
        </p:nvGrpSpPr>
        <p:grpSpPr>
          <a:xfrm>
            <a:off x="1836300" y="1690441"/>
            <a:ext cx="451653" cy="447589"/>
            <a:chOff x="-20572500" y="3319025"/>
            <a:chExt cx="305625" cy="302875"/>
          </a:xfrm>
        </p:grpSpPr>
        <p:sp>
          <p:nvSpPr>
            <p:cNvPr id="7375" name="Google Shape;7375;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77" name="Google Shape;7377;p68"/>
          <p:cNvGrpSpPr/>
          <p:nvPr/>
        </p:nvGrpSpPr>
        <p:grpSpPr>
          <a:xfrm>
            <a:off x="1837463" y="2305410"/>
            <a:ext cx="449325" cy="325670"/>
            <a:chOff x="-20571700" y="3722875"/>
            <a:chExt cx="304050" cy="220375"/>
          </a:xfrm>
        </p:grpSpPr>
        <p:sp>
          <p:nvSpPr>
            <p:cNvPr id="7378" name="Google Shape;7378;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5" name="Google Shape;7385;p68"/>
          <p:cNvGrpSpPr/>
          <p:nvPr/>
        </p:nvGrpSpPr>
        <p:grpSpPr>
          <a:xfrm>
            <a:off x="1836891" y="2796278"/>
            <a:ext cx="450470" cy="450470"/>
            <a:chOff x="-20571700" y="4066875"/>
            <a:chExt cx="304825" cy="304825"/>
          </a:xfrm>
        </p:grpSpPr>
        <p:sp>
          <p:nvSpPr>
            <p:cNvPr id="7386" name="Google Shape;7386;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2" name="Google Shape;7392;p68"/>
          <p:cNvGrpSpPr/>
          <p:nvPr/>
        </p:nvGrpSpPr>
        <p:grpSpPr>
          <a:xfrm>
            <a:off x="4603593" y="1688259"/>
            <a:ext cx="453980" cy="451948"/>
            <a:chOff x="-18645175" y="3334200"/>
            <a:chExt cx="307200" cy="305825"/>
          </a:xfrm>
        </p:grpSpPr>
        <p:sp>
          <p:nvSpPr>
            <p:cNvPr id="7393" name="Google Shape;7393;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8" name="Google Shape;7398;p68"/>
          <p:cNvGrpSpPr/>
          <p:nvPr/>
        </p:nvGrpSpPr>
        <p:grpSpPr>
          <a:xfrm>
            <a:off x="4604184" y="2242989"/>
            <a:ext cx="452798" cy="450507"/>
            <a:chOff x="-18645175" y="3708500"/>
            <a:chExt cx="306400" cy="304850"/>
          </a:xfrm>
        </p:grpSpPr>
        <p:sp>
          <p:nvSpPr>
            <p:cNvPr id="7399" name="Google Shape;7399;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6" name="Google Shape;7406;p68"/>
          <p:cNvGrpSpPr/>
          <p:nvPr/>
        </p:nvGrpSpPr>
        <p:grpSpPr>
          <a:xfrm>
            <a:off x="4601857" y="2795630"/>
            <a:ext cx="457453" cy="451763"/>
            <a:chOff x="-18647525" y="4082625"/>
            <a:chExt cx="309550" cy="305700"/>
          </a:xfrm>
        </p:grpSpPr>
        <p:sp>
          <p:nvSpPr>
            <p:cNvPr id="7407" name="Google Shape;7407;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1" name="Google Shape;7411;p68"/>
          <p:cNvGrpSpPr/>
          <p:nvPr/>
        </p:nvGrpSpPr>
        <p:grpSpPr>
          <a:xfrm>
            <a:off x="7412241" y="1689592"/>
            <a:ext cx="395755" cy="449288"/>
            <a:chOff x="-16775350" y="3309200"/>
            <a:chExt cx="267800" cy="304025"/>
          </a:xfrm>
        </p:grpSpPr>
        <p:sp>
          <p:nvSpPr>
            <p:cNvPr id="7412" name="Google Shape;7412;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5" name="Google Shape;7415;p68"/>
          <p:cNvGrpSpPr/>
          <p:nvPr/>
        </p:nvGrpSpPr>
        <p:grpSpPr>
          <a:xfrm>
            <a:off x="7412241" y="2241827"/>
            <a:ext cx="395755" cy="452835"/>
            <a:chOff x="-16775350" y="3683300"/>
            <a:chExt cx="267800" cy="306425"/>
          </a:xfrm>
        </p:grpSpPr>
        <p:sp>
          <p:nvSpPr>
            <p:cNvPr id="7416" name="Google Shape;7416;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9" name="Google Shape;7419;p68"/>
          <p:cNvGrpSpPr/>
          <p:nvPr/>
        </p:nvGrpSpPr>
        <p:grpSpPr>
          <a:xfrm>
            <a:off x="7384292" y="2796870"/>
            <a:ext cx="451653" cy="449288"/>
            <a:chOff x="-16794250" y="4058225"/>
            <a:chExt cx="305625" cy="304025"/>
          </a:xfrm>
        </p:grpSpPr>
        <p:sp>
          <p:nvSpPr>
            <p:cNvPr id="7420" name="Google Shape;7420;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9" name="Google Shape;7429;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0" name="Google Shape;7430;p68"/>
          <p:cNvGrpSpPr/>
          <p:nvPr/>
        </p:nvGrpSpPr>
        <p:grpSpPr>
          <a:xfrm>
            <a:off x="2385709" y="1689573"/>
            <a:ext cx="457453" cy="449325"/>
            <a:chOff x="-20199150" y="3317850"/>
            <a:chExt cx="309550" cy="304050"/>
          </a:xfrm>
        </p:grpSpPr>
        <p:sp>
          <p:nvSpPr>
            <p:cNvPr id="7431" name="Google Shape;7431;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8" name="Google Shape;7438;p68"/>
          <p:cNvGrpSpPr/>
          <p:nvPr/>
        </p:nvGrpSpPr>
        <p:grpSpPr>
          <a:xfrm>
            <a:off x="2388036" y="2242861"/>
            <a:ext cx="452798" cy="450766"/>
            <a:chOff x="-20199150" y="3693150"/>
            <a:chExt cx="306400" cy="305025"/>
          </a:xfrm>
        </p:grpSpPr>
        <p:sp>
          <p:nvSpPr>
            <p:cNvPr id="7439" name="Google Shape;7439;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45" name="Google Shape;7445;p68"/>
          <p:cNvGrpSpPr/>
          <p:nvPr/>
        </p:nvGrpSpPr>
        <p:grpSpPr>
          <a:xfrm>
            <a:off x="2388609" y="2795687"/>
            <a:ext cx="451653" cy="451653"/>
            <a:chOff x="-20197575" y="4066875"/>
            <a:chExt cx="305625" cy="305625"/>
          </a:xfrm>
        </p:grpSpPr>
        <p:sp>
          <p:nvSpPr>
            <p:cNvPr id="7446" name="Google Shape;7446;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4" name="Google Shape;7454;p68"/>
          <p:cNvGrpSpPr/>
          <p:nvPr/>
        </p:nvGrpSpPr>
        <p:grpSpPr>
          <a:xfrm>
            <a:off x="5170827" y="1687520"/>
            <a:ext cx="449325" cy="453426"/>
            <a:chOff x="-18271050" y="3333200"/>
            <a:chExt cx="304050" cy="306825"/>
          </a:xfrm>
        </p:grpSpPr>
        <p:sp>
          <p:nvSpPr>
            <p:cNvPr id="7455" name="Google Shape;7455;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0" name="Google Shape;7460;p68"/>
          <p:cNvGrpSpPr/>
          <p:nvPr/>
        </p:nvGrpSpPr>
        <p:grpSpPr>
          <a:xfrm>
            <a:off x="5171399" y="2244171"/>
            <a:ext cx="448180" cy="448143"/>
            <a:chOff x="-18270275" y="3710875"/>
            <a:chExt cx="303275" cy="303250"/>
          </a:xfrm>
        </p:grpSpPr>
        <p:sp>
          <p:nvSpPr>
            <p:cNvPr id="7461" name="Google Shape;7461;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68"/>
          <p:cNvGrpSpPr/>
          <p:nvPr/>
        </p:nvGrpSpPr>
        <p:grpSpPr>
          <a:xfrm>
            <a:off x="5224951" y="2797422"/>
            <a:ext cx="341076" cy="448180"/>
            <a:chOff x="-18234025" y="4084200"/>
            <a:chExt cx="230800" cy="303275"/>
          </a:xfrm>
        </p:grpSpPr>
        <p:sp>
          <p:nvSpPr>
            <p:cNvPr id="7468" name="Google Shape;7468;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68"/>
          <p:cNvGrpSpPr/>
          <p:nvPr/>
        </p:nvGrpSpPr>
        <p:grpSpPr>
          <a:xfrm>
            <a:off x="2337506" y="3341641"/>
            <a:ext cx="449325" cy="450470"/>
            <a:chOff x="-16419350" y="3308400"/>
            <a:chExt cx="304050" cy="304825"/>
          </a:xfrm>
        </p:grpSpPr>
        <p:sp>
          <p:nvSpPr>
            <p:cNvPr id="7472" name="Google Shape;7472;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9" name="Google Shape;7479;p68"/>
          <p:cNvGrpSpPr/>
          <p:nvPr/>
        </p:nvGrpSpPr>
        <p:grpSpPr>
          <a:xfrm>
            <a:off x="4609062" y="3340423"/>
            <a:ext cx="395755" cy="452872"/>
            <a:chOff x="-16401225" y="3683275"/>
            <a:chExt cx="267800" cy="306450"/>
          </a:xfrm>
        </p:grpSpPr>
        <p:sp>
          <p:nvSpPr>
            <p:cNvPr id="7480" name="Google Shape;7480;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7" name="Google Shape;7487;p68"/>
          <p:cNvGrpSpPr/>
          <p:nvPr/>
        </p:nvGrpSpPr>
        <p:grpSpPr>
          <a:xfrm>
            <a:off x="7974511" y="2797062"/>
            <a:ext cx="450470" cy="448180"/>
            <a:chOff x="-16419350" y="4058200"/>
            <a:chExt cx="304825" cy="303275"/>
          </a:xfrm>
        </p:grpSpPr>
        <p:sp>
          <p:nvSpPr>
            <p:cNvPr id="7488" name="Google Shape;7488;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5" name="Google Shape;7495;p68"/>
          <p:cNvGrpSpPr/>
          <p:nvPr/>
        </p:nvGrpSpPr>
        <p:grpSpPr>
          <a:xfrm>
            <a:off x="4001398" y="3343080"/>
            <a:ext cx="450507" cy="447589"/>
            <a:chOff x="-15296200" y="3326900"/>
            <a:chExt cx="304850" cy="302875"/>
          </a:xfrm>
        </p:grpSpPr>
        <p:sp>
          <p:nvSpPr>
            <p:cNvPr id="7496" name="Google Shape;7496;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1" name="Google Shape;7501;p68"/>
          <p:cNvGrpSpPr/>
          <p:nvPr/>
        </p:nvGrpSpPr>
        <p:grpSpPr>
          <a:xfrm>
            <a:off x="2917051" y="1706881"/>
            <a:ext cx="486566" cy="414708"/>
            <a:chOff x="-19835275" y="3330250"/>
            <a:chExt cx="329250" cy="280625"/>
          </a:xfrm>
        </p:grpSpPr>
        <p:sp>
          <p:nvSpPr>
            <p:cNvPr id="7502" name="Google Shape;7502;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05" name="Google Shape;7505;p68"/>
          <p:cNvGrpSpPr/>
          <p:nvPr/>
        </p:nvGrpSpPr>
        <p:grpSpPr>
          <a:xfrm>
            <a:off x="2935080" y="2243470"/>
            <a:ext cx="450507" cy="449547"/>
            <a:chOff x="-19822675" y="3692750"/>
            <a:chExt cx="304850" cy="304200"/>
          </a:xfrm>
        </p:grpSpPr>
        <p:sp>
          <p:nvSpPr>
            <p:cNvPr id="7506" name="Google Shape;7506;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1" name="Google Shape;7511;p68"/>
          <p:cNvGrpSpPr/>
          <p:nvPr/>
        </p:nvGrpSpPr>
        <p:grpSpPr>
          <a:xfrm>
            <a:off x="2935672" y="2796278"/>
            <a:ext cx="449325" cy="450470"/>
            <a:chOff x="-19822675" y="4066875"/>
            <a:chExt cx="304050" cy="304825"/>
          </a:xfrm>
        </p:grpSpPr>
        <p:sp>
          <p:nvSpPr>
            <p:cNvPr id="7512" name="Google Shape;7512;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8" name="Google Shape;7518;p68"/>
          <p:cNvGrpSpPr/>
          <p:nvPr/>
        </p:nvGrpSpPr>
        <p:grpSpPr>
          <a:xfrm>
            <a:off x="5744740" y="1689571"/>
            <a:ext cx="399302" cy="449325"/>
            <a:chOff x="-17878825" y="3334400"/>
            <a:chExt cx="270200" cy="304050"/>
          </a:xfrm>
        </p:grpSpPr>
        <p:sp>
          <p:nvSpPr>
            <p:cNvPr id="7519" name="Google Shape;7519;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68"/>
          <p:cNvGrpSpPr/>
          <p:nvPr/>
        </p:nvGrpSpPr>
        <p:grpSpPr>
          <a:xfrm>
            <a:off x="5718565" y="2242416"/>
            <a:ext cx="451653" cy="451653"/>
            <a:chOff x="-17896150" y="3709300"/>
            <a:chExt cx="305625" cy="305625"/>
          </a:xfrm>
        </p:grpSpPr>
        <p:sp>
          <p:nvSpPr>
            <p:cNvPr id="7527" name="Google Shape;7527;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68"/>
          <p:cNvGrpSpPr/>
          <p:nvPr/>
        </p:nvGrpSpPr>
        <p:grpSpPr>
          <a:xfrm>
            <a:off x="5746495" y="2795686"/>
            <a:ext cx="395792" cy="451653"/>
            <a:chOff x="-17878025" y="4082625"/>
            <a:chExt cx="267825" cy="305625"/>
          </a:xfrm>
        </p:grpSpPr>
        <p:sp>
          <p:nvSpPr>
            <p:cNvPr id="7532" name="Google Shape;7532;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68"/>
          <p:cNvGrpSpPr/>
          <p:nvPr/>
        </p:nvGrpSpPr>
        <p:grpSpPr>
          <a:xfrm>
            <a:off x="2890388" y="3355015"/>
            <a:ext cx="450507" cy="423722"/>
            <a:chOff x="-16044450" y="3317850"/>
            <a:chExt cx="304850" cy="286725"/>
          </a:xfrm>
        </p:grpSpPr>
        <p:sp>
          <p:nvSpPr>
            <p:cNvPr id="7540" name="Google Shape;7540;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4" name="Google Shape;7544;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5" name="Google Shape;7545;p68"/>
          <p:cNvGrpSpPr/>
          <p:nvPr/>
        </p:nvGrpSpPr>
        <p:grpSpPr>
          <a:xfrm>
            <a:off x="8012905" y="2243724"/>
            <a:ext cx="373662" cy="449030"/>
            <a:chOff x="-16018450" y="4058400"/>
            <a:chExt cx="252850" cy="303850"/>
          </a:xfrm>
        </p:grpSpPr>
        <p:sp>
          <p:nvSpPr>
            <p:cNvPr id="7546" name="Google Shape;7546;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50" name="Google Shape;7550;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68"/>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Nature Icons</a:t>
            </a:r>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555" name="Shape 7555"/>
        <p:cNvGrpSpPr/>
        <p:nvPr/>
      </p:nvGrpSpPr>
      <p:grpSpPr>
        <a:xfrm>
          <a:off x="0" y="0"/>
          <a:ext cx="0" cy="0"/>
          <a:chOff x="0" y="0"/>
          <a:chExt cx="0" cy="0"/>
        </a:xfrm>
      </p:grpSpPr>
      <p:grpSp>
        <p:nvGrpSpPr>
          <p:cNvPr id="7556" name="Google Shape;7556;p69"/>
          <p:cNvGrpSpPr/>
          <p:nvPr/>
        </p:nvGrpSpPr>
        <p:grpSpPr>
          <a:xfrm>
            <a:off x="829817" y="1689241"/>
            <a:ext cx="442337" cy="419623"/>
            <a:chOff x="-6696925" y="3272575"/>
            <a:chExt cx="307200" cy="291425"/>
          </a:xfrm>
        </p:grpSpPr>
        <p:sp>
          <p:nvSpPr>
            <p:cNvPr id="7557" name="Google Shape;7557;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9" name="Google Shape;7559;p69"/>
          <p:cNvGrpSpPr/>
          <p:nvPr/>
        </p:nvGrpSpPr>
        <p:grpSpPr>
          <a:xfrm>
            <a:off x="829799" y="2204636"/>
            <a:ext cx="442373" cy="420775"/>
            <a:chOff x="-6690625" y="3631325"/>
            <a:chExt cx="307225" cy="292225"/>
          </a:xfrm>
        </p:grpSpPr>
        <p:sp>
          <p:nvSpPr>
            <p:cNvPr id="7560" name="Google Shape;7560;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5" name="Google Shape;7565;p69"/>
          <p:cNvGrpSpPr/>
          <p:nvPr/>
        </p:nvGrpSpPr>
        <p:grpSpPr>
          <a:xfrm>
            <a:off x="851921" y="2756972"/>
            <a:ext cx="421927" cy="419371"/>
            <a:chOff x="-6689825" y="3992050"/>
            <a:chExt cx="293025" cy="291250"/>
          </a:xfrm>
        </p:grpSpPr>
        <p:sp>
          <p:nvSpPr>
            <p:cNvPr id="7566" name="Google Shape;7566;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78" name="Google Shape;7578;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79" name="Google Shape;7579;p69"/>
          <p:cNvGrpSpPr/>
          <p:nvPr/>
        </p:nvGrpSpPr>
        <p:grpSpPr>
          <a:xfrm>
            <a:off x="3535232" y="2205192"/>
            <a:ext cx="423043" cy="419659"/>
            <a:chOff x="-4837325" y="3612425"/>
            <a:chExt cx="293800" cy="291450"/>
          </a:xfrm>
        </p:grpSpPr>
        <p:sp>
          <p:nvSpPr>
            <p:cNvPr id="7580" name="Google Shape;7580;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3" name="Google Shape;7583;p69"/>
          <p:cNvGrpSpPr/>
          <p:nvPr/>
        </p:nvGrpSpPr>
        <p:grpSpPr>
          <a:xfrm>
            <a:off x="3548265" y="2756826"/>
            <a:ext cx="420775" cy="419659"/>
            <a:chOff x="-4837325" y="3971575"/>
            <a:chExt cx="292225" cy="291450"/>
          </a:xfrm>
        </p:grpSpPr>
        <p:sp>
          <p:nvSpPr>
            <p:cNvPr id="7584" name="Google Shape;7584;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0" name="Google Shape;7590;p69"/>
          <p:cNvGrpSpPr/>
          <p:nvPr/>
        </p:nvGrpSpPr>
        <p:grpSpPr>
          <a:xfrm>
            <a:off x="6240279" y="1714185"/>
            <a:ext cx="430998" cy="369730"/>
            <a:chOff x="-3037625" y="3254850"/>
            <a:chExt cx="299325" cy="256775"/>
          </a:xfrm>
        </p:grpSpPr>
        <p:sp>
          <p:nvSpPr>
            <p:cNvPr id="7591" name="Google Shape;7591;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5" name="Google Shape;7595;p69"/>
          <p:cNvGrpSpPr/>
          <p:nvPr/>
        </p:nvGrpSpPr>
        <p:grpSpPr>
          <a:xfrm>
            <a:off x="6244239" y="2204615"/>
            <a:ext cx="423079" cy="420811"/>
            <a:chOff x="-3031325" y="3597450"/>
            <a:chExt cx="293825" cy="292250"/>
          </a:xfrm>
        </p:grpSpPr>
        <p:sp>
          <p:nvSpPr>
            <p:cNvPr id="7596" name="Google Shape;7596;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0" name="Google Shape;7600;p69"/>
          <p:cNvGrpSpPr/>
          <p:nvPr/>
        </p:nvGrpSpPr>
        <p:grpSpPr>
          <a:xfrm>
            <a:off x="6256714" y="2781214"/>
            <a:ext cx="421927" cy="370882"/>
            <a:chOff x="-3030525" y="3973150"/>
            <a:chExt cx="293025" cy="257575"/>
          </a:xfrm>
        </p:grpSpPr>
        <p:sp>
          <p:nvSpPr>
            <p:cNvPr id="7601" name="Google Shape;7601;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3" name="Google Shape;7603;p69"/>
          <p:cNvGrpSpPr/>
          <p:nvPr/>
        </p:nvGrpSpPr>
        <p:grpSpPr>
          <a:xfrm>
            <a:off x="1358307" y="3369426"/>
            <a:ext cx="421927" cy="297195"/>
            <a:chOff x="-1199300" y="3279250"/>
            <a:chExt cx="293025" cy="206400"/>
          </a:xfrm>
        </p:grpSpPr>
        <p:sp>
          <p:nvSpPr>
            <p:cNvPr id="7604" name="Google Shape;7604;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8" name="Google Shape;7608;p69"/>
          <p:cNvGrpSpPr/>
          <p:nvPr/>
        </p:nvGrpSpPr>
        <p:grpSpPr>
          <a:xfrm>
            <a:off x="1365393" y="1688773"/>
            <a:ext cx="444605" cy="420559"/>
            <a:chOff x="-6338550" y="3272950"/>
            <a:chExt cx="308775" cy="292075"/>
          </a:xfrm>
        </p:grpSpPr>
        <p:sp>
          <p:nvSpPr>
            <p:cNvPr id="7609" name="Google Shape;7609;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2" name="Google Shape;7612;p69"/>
          <p:cNvGrpSpPr/>
          <p:nvPr/>
        </p:nvGrpSpPr>
        <p:grpSpPr>
          <a:xfrm>
            <a:off x="1376732" y="2205194"/>
            <a:ext cx="421927" cy="419659"/>
            <a:chOff x="-6329100" y="3632100"/>
            <a:chExt cx="293025" cy="291450"/>
          </a:xfrm>
        </p:grpSpPr>
        <p:sp>
          <p:nvSpPr>
            <p:cNvPr id="7613" name="Google Shape;7613;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6" name="Google Shape;7616;p69"/>
          <p:cNvGrpSpPr/>
          <p:nvPr/>
        </p:nvGrpSpPr>
        <p:grpSpPr>
          <a:xfrm>
            <a:off x="1389783" y="2756828"/>
            <a:ext cx="419623" cy="419659"/>
            <a:chOff x="-6329875" y="3992050"/>
            <a:chExt cx="291425" cy="291450"/>
          </a:xfrm>
        </p:grpSpPr>
        <p:sp>
          <p:nvSpPr>
            <p:cNvPr id="7617" name="Google Shape;7617;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1" name="Google Shape;7621;p69"/>
          <p:cNvGrpSpPr/>
          <p:nvPr/>
        </p:nvGrpSpPr>
        <p:grpSpPr>
          <a:xfrm>
            <a:off x="4075920" y="1687530"/>
            <a:ext cx="423079" cy="423043"/>
            <a:chOff x="-4478975" y="3251700"/>
            <a:chExt cx="293825" cy="293800"/>
          </a:xfrm>
        </p:grpSpPr>
        <p:sp>
          <p:nvSpPr>
            <p:cNvPr id="7622" name="Google Shape;7622;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5" name="Google Shape;7625;p69"/>
          <p:cNvGrpSpPr/>
          <p:nvPr/>
        </p:nvGrpSpPr>
        <p:grpSpPr>
          <a:xfrm>
            <a:off x="4075920" y="2205192"/>
            <a:ext cx="423079" cy="419659"/>
            <a:chOff x="-4475825" y="3612425"/>
            <a:chExt cx="293825" cy="291450"/>
          </a:xfrm>
        </p:grpSpPr>
        <p:sp>
          <p:nvSpPr>
            <p:cNvPr id="7626" name="Google Shape;7626;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29" name="Google Shape;7629;p69"/>
          <p:cNvGrpSpPr/>
          <p:nvPr/>
        </p:nvGrpSpPr>
        <p:grpSpPr>
          <a:xfrm>
            <a:off x="4084992" y="2756844"/>
            <a:ext cx="428730" cy="419623"/>
            <a:chOff x="-4480550" y="3970800"/>
            <a:chExt cx="297750" cy="291425"/>
          </a:xfrm>
        </p:grpSpPr>
        <p:sp>
          <p:nvSpPr>
            <p:cNvPr id="7630" name="Google Shape;7630;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2" name="Google Shape;7632;p69"/>
          <p:cNvGrpSpPr/>
          <p:nvPr/>
        </p:nvGrpSpPr>
        <p:grpSpPr>
          <a:xfrm>
            <a:off x="6788826" y="1689221"/>
            <a:ext cx="415123" cy="419659"/>
            <a:chOff x="-2668225" y="3239075"/>
            <a:chExt cx="288300" cy="291450"/>
          </a:xfrm>
        </p:grpSpPr>
        <p:sp>
          <p:nvSpPr>
            <p:cNvPr id="7633" name="Google Shape;7633;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8" name="Google Shape;7638;p69"/>
          <p:cNvGrpSpPr/>
          <p:nvPr/>
        </p:nvGrpSpPr>
        <p:grpSpPr>
          <a:xfrm>
            <a:off x="6785982" y="2205191"/>
            <a:ext cx="420811" cy="419659"/>
            <a:chOff x="-2671375" y="3597450"/>
            <a:chExt cx="292250" cy="291450"/>
          </a:xfrm>
        </p:grpSpPr>
        <p:sp>
          <p:nvSpPr>
            <p:cNvPr id="7639" name="Google Shape;7639;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1" name="Google Shape;7641;p69"/>
          <p:cNvGrpSpPr/>
          <p:nvPr/>
        </p:nvGrpSpPr>
        <p:grpSpPr>
          <a:xfrm>
            <a:off x="6796765" y="2755691"/>
            <a:ext cx="423043" cy="421927"/>
            <a:chOff x="-2670575" y="3956600"/>
            <a:chExt cx="293800" cy="293025"/>
          </a:xfrm>
        </p:grpSpPr>
        <p:sp>
          <p:nvSpPr>
            <p:cNvPr id="7642" name="Google Shape;7642;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6" name="Google Shape;7646;p69"/>
          <p:cNvGrpSpPr/>
          <p:nvPr/>
        </p:nvGrpSpPr>
        <p:grpSpPr>
          <a:xfrm>
            <a:off x="3054285" y="3311947"/>
            <a:ext cx="426462" cy="418363"/>
            <a:chOff x="-1183550" y="3586525"/>
            <a:chExt cx="296175" cy="290550"/>
          </a:xfrm>
        </p:grpSpPr>
        <p:sp>
          <p:nvSpPr>
            <p:cNvPr id="7647" name="Google Shape;7647;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6" name="Google Shape;7656;p69"/>
          <p:cNvGrpSpPr/>
          <p:nvPr/>
        </p:nvGrpSpPr>
        <p:grpSpPr>
          <a:xfrm>
            <a:off x="1917896" y="1689799"/>
            <a:ext cx="420811" cy="418507"/>
            <a:chOff x="-5971525" y="3273750"/>
            <a:chExt cx="292250" cy="290650"/>
          </a:xfrm>
        </p:grpSpPr>
        <p:sp>
          <p:nvSpPr>
            <p:cNvPr id="7657" name="Google Shape;7657;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69"/>
          <p:cNvGrpSpPr/>
          <p:nvPr/>
        </p:nvGrpSpPr>
        <p:grpSpPr>
          <a:xfrm>
            <a:off x="1912226" y="2203826"/>
            <a:ext cx="432150" cy="422395"/>
            <a:chOff x="-5974675" y="3632100"/>
            <a:chExt cx="300125" cy="293350"/>
          </a:xfrm>
        </p:grpSpPr>
        <p:sp>
          <p:nvSpPr>
            <p:cNvPr id="7660" name="Google Shape;7660;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3" name="Google Shape;7663;p69"/>
          <p:cNvGrpSpPr/>
          <p:nvPr/>
        </p:nvGrpSpPr>
        <p:grpSpPr>
          <a:xfrm>
            <a:off x="1942267" y="2755694"/>
            <a:ext cx="395865" cy="421927"/>
            <a:chOff x="-5971525" y="3990475"/>
            <a:chExt cx="274925" cy="293025"/>
          </a:xfrm>
        </p:grpSpPr>
        <p:sp>
          <p:nvSpPr>
            <p:cNvPr id="7664" name="Google Shape;7664;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8" name="Google Shape;7668;p69"/>
          <p:cNvGrpSpPr/>
          <p:nvPr/>
        </p:nvGrpSpPr>
        <p:grpSpPr>
          <a:xfrm>
            <a:off x="4615473" y="1689798"/>
            <a:ext cx="420775" cy="418507"/>
            <a:chOff x="-4118225" y="3253275"/>
            <a:chExt cx="292225" cy="290650"/>
          </a:xfrm>
        </p:grpSpPr>
        <p:sp>
          <p:nvSpPr>
            <p:cNvPr id="7669" name="Google Shape;7669;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1" name="Google Shape;7671;p69"/>
          <p:cNvGrpSpPr/>
          <p:nvPr/>
        </p:nvGrpSpPr>
        <p:grpSpPr>
          <a:xfrm>
            <a:off x="4665924" y="2204922"/>
            <a:ext cx="319874" cy="420199"/>
            <a:chOff x="-4082800" y="3612425"/>
            <a:chExt cx="222150" cy="291825"/>
          </a:xfrm>
        </p:grpSpPr>
        <p:sp>
          <p:nvSpPr>
            <p:cNvPr id="7672" name="Google Shape;7672;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5" name="Google Shape;7675;p69"/>
          <p:cNvGrpSpPr/>
          <p:nvPr/>
        </p:nvGrpSpPr>
        <p:grpSpPr>
          <a:xfrm>
            <a:off x="4627372" y="2769876"/>
            <a:ext cx="420775" cy="393561"/>
            <a:chOff x="-4118225" y="3990475"/>
            <a:chExt cx="292225" cy="273325"/>
          </a:xfrm>
        </p:grpSpPr>
        <p:sp>
          <p:nvSpPr>
            <p:cNvPr id="7676" name="Google Shape;7676;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0" name="Google Shape;7680;p69"/>
          <p:cNvGrpSpPr/>
          <p:nvPr/>
        </p:nvGrpSpPr>
        <p:grpSpPr>
          <a:xfrm>
            <a:off x="7338026" y="1688087"/>
            <a:ext cx="394713" cy="421927"/>
            <a:chOff x="-2312225" y="3238300"/>
            <a:chExt cx="274125" cy="293025"/>
          </a:xfrm>
        </p:grpSpPr>
        <p:sp>
          <p:nvSpPr>
            <p:cNvPr id="7681" name="Google Shape;7681;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3" name="Google Shape;7683;p69"/>
          <p:cNvGrpSpPr/>
          <p:nvPr/>
        </p:nvGrpSpPr>
        <p:grpSpPr>
          <a:xfrm>
            <a:off x="7335742" y="2756825"/>
            <a:ext cx="423079" cy="419659"/>
            <a:chOff x="-2310650" y="3958175"/>
            <a:chExt cx="293825" cy="291450"/>
          </a:xfrm>
        </p:grpSpPr>
        <p:sp>
          <p:nvSpPr>
            <p:cNvPr id="7684" name="Google Shape;7684;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6" name="Google Shape;7686;p69"/>
          <p:cNvGrpSpPr/>
          <p:nvPr/>
        </p:nvGrpSpPr>
        <p:grpSpPr>
          <a:xfrm>
            <a:off x="4702603" y="3308459"/>
            <a:ext cx="424159" cy="419659"/>
            <a:chOff x="-1182750" y="3962900"/>
            <a:chExt cx="294575" cy="291450"/>
          </a:xfrm>
        </p:grpSpPr>
        <p:sp>
          <p:nvSpPr>
            <p:cNvPr id="7687" name="Google Shape;7687;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4" name="Google Shape;7694;p69"/>
          <p:cNvGrpSpPr/>
          <p:nvPr/>
        </p:nvGrpSpPr>
        <p:grpSpPr>
          <a:xfrm>
            <a:off x="2455739" y="1689223"/>
            <a:ext cx="424195" cy="419659"/>
            <a:chOff x="-5611575" y="3272950"/>
            <a:chExt cx="294600" cy="291450"/>
          </a:xfrm>
        </p:grpSpPr>
        <p:sp>
          <p:nvSpPr>
            <p:cNvPr id="7695" name="Google Shape;7695;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0" name="Google Shape;7700;p69"/>
          <p:cNvGrpSpPr/>
          <p:nvPr/>
        </p:nvGrpSpPr>
        <p:grpSpPr>
          <a:xfrm>
            <a:off x="2455739" y="2205770"/>
            <a:ext cx="424195" cy="418507"/>
            <a:chOff x="-5613150" y="3632900"/>
            <a:chExt cx="294600" cy="290650"/>
          </a:xfrm>
        </p:grpSpPr>
        <p:sp>
          <p:nvSpPr>
            <p:cNvPr id="7701" name="Google Shape;7701;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3" name="Google Shape;7703;p69"/>
          <p:cNvGrpSpPr/>
          <p:nvPr/>
        </p:nvGrpSpPr>
        <p:grpSpPr>
          <a:xfrm>
            <a:off x="7324977" y="2153586"/>
            <a:ext cx="420811" cy="522864"/>
            <a:chOff x="-2310650" y="3525775"/>
            <a:chExt cx="292250" cy="363125"/>
          </a:xfrm>
        </p:grpSpPr>
        <p:sp>
          <p:nvSpPr>
            <p:cNvPr id="7704" name="Google Shape;7704;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8" name="Google Shape;7708;p69"/>
          <p:cNvGrpSpPr/>
          <p:nvPr/>
        </p:nvGrpSpPr>
        <p:grpSpPr>
          <a:xfrm>
            <a:off x="2467638" y="2756270"/>
            <a:ext cx="424195" cy="420775"/>
            <a:chOff x="-5613150" y="3991275"/>
            <a:chExt cx="294600" cy="292225"/>
          </a:xfrm>
        </p:grpSpPr>
        <p:sp>
          <p:nvSpPr>
            <p:cNvPr id="7709" name="Google Shape;7709;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8" name="Google Shape;7718;p69"/>
          <p:cNvGrpSpPr/>
          <p:nvPr/>
        </p:nvGrpSpPr>
        <p:grpSpPr>
          <a:xfrm>
            <a:off x="5139126" y="1689438"/>
            <a:ext cx="434634" cy="419227"/>
            <a:chOff x="-3768700" y="3253275"/>
            <a:chExt cx="301850" cy="291150"/>
          </a:xfrm>
        </p:grpSpPr>
        <p:sp>
          <p:nvSpPr>
            <p:cNvPr id="7719" name="Google Shape;7719;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2" name="Google Shape;7722;p69"/>
          <p:cNvGrpSpPr/>
          <p:nvPr/>
        </p:nvGrpSpPr>
        <p:grpSpPr>
          <a:xfrm>
            <a:off x="5143209" y="2217090"/>
            <a:ext cx="426462" cy="395865"/>
            <a:chOff x="-3808700" y="3628950"/>
            <a:chExt cx="296175" cy="274925"/>
          </a:xfrm>
        </p:grpSpPr>
        <p:sp>
          <p:nvSpPr>
            <p:cNvPr id="7723" name="Google Shape;7723;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26" name="Google Shape;7726;p69"/>
          <p:cNvGrpSpPr/>
          <p:nvPr/>
        </p:nvGrpSpPr>
        <p:grpSpPr>
          <a:xfrm>
            <a:off x="5208420" y="2756412"/>
            <a:ext cx="419443" cy="420487"/>
            <a:chOff x="-3771675" y="3971775"/>
            <a:chExt cx="291300" cy="292025"/>
          </a:xfrm>
        </p:grpSpPr>
        <p:sp>
          <p:nvSpPr>
            <p:cNvPr id="7727" name="Google Shape;7727;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2" name="Google Shape;7732;p69"/>
          <p:cNvGrpSpPr/>
          <p:nvPr/>
        </p:nvGrpSpPr>
        <p:grpSpPr>
          <a:xfrm>
            <a:off x="7869864" y="1716461"/>
            <a:ext cx="420271" cy="320774"/>
            <a:chOff x="-1951475" y="3273100"/>
            <a:chExt cx="291875" cy="222775"/>
          </a:xfrm>
        </p:grpSpPr>
        <p:sp>
          <p:nvSpPr>
            <p:cNvPr id="7733" name="Google Shape;7733;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6" name="Google Shape;7736;p69"/>
          <p:cNvGrpSpPr/>
          <p:nvPr/>
        </p:nvGrpSpPr>
        <p:grpSpPr>
          <a:xfrm>
            <a:off x="7867344" y="2205191"/>
            <a:ext cx="425310" cy="419659"/>
            <a:chOff x="-1951475" y="3597450"/>
            <a:chExt cx="295375" cy="291450"/>
          </a:xfrm>
        </p:grpSpPr>
        <p:sp>
          <p:nvSpPr>
            <p:cNvPr id="7737" name="Google Shape;7737;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1" name="Google Shape;7741;p69"/>
          <p:cNvGrpSpPr/>
          <p:nvPr/>
        </p:nvGrpSpPr>
        <p:grpSpPr>
          <a:xfrm>
            <a:off x="7869595" y="2756825"/>
            <a:ext cx="444605" cy="419659"/>
            <a:chOff x="-1960150" y="3956600"/>
            <a:chExt cx="308775" cy="291450"/>
          </a:xfrm>
        </p:grpSpPr>
        <p:sp>
          <p:nvSpPr>
            <p:cNvPr id="7742" name="Google Shape;7742;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4" name="Google Shape;7744;p69"/>
          <p:cNvGrpSpPr/>
          <p:nvPr/>
        </p:nvGrpSpPr>
        <p:grpSpPr>
          <a:xfrm>
            <a:off x="1923633" y="3307636"/>
            <a:ext cx="420775" cy="420775"/>
            <a:chOff x="-804700" y="3226500"/>
            <a:chExt cx="292225" cy="292225"/>
          </a:xfrm>
        </p:grpSpPr>
        <p:sp>
          <p:nvSpPr>
            <p:cNvPr id="7745" name="Google Shape;7745;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2" name="Google Shape;7752;p69"/>
          <p:cNvGrpSpPr/>
          <p:nvPr/>
        </p:nvGrpSpPr>
        <p:grpSpPr>
          <a:xfrm>
            <a:off x="3003724" y="1688647"/>
            <a:ext cx="420775" cy="420811"/>
            <a:chOff x="-5251625" y="3272950"/>
            <a:chExt cx="292225" cy="292250"/>
          </a:xfrm>
        </p:grpSpPr>
        <p:sp>
          <p:nvSpPr>
            <p:cNvPr id="7753" name="Google Shape;7753;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6" name="Google Shape;7756;p69"/>
          <p:cNvGrpSpPr/>
          <p:nvPr/>
        </p:nvGrpSpPr>
        <p:grpSpPr>
          <a:xfrm>
            <a:off x="3000322" y="2204348"/>
            <a:ext cx="427578" cy="421351"/>
            <a:chOff x="-5254775" y="3631325"/>
            <a:chExt cx="296950" cy="292625"/>
          </a:xfrm>
        </p:grpSpPr>
        <p:sp>
          <p:nvSpPr>
            <p:cNvPr id="7757" name="Google Shape;7757;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4" name="Google Shape;7764;p69"/>
          <p:cNvGrpSpPr/>
          <p:nvPr/>
        </p:nvGrpSpPr>
        <p:grpSpPr>
          <a:xfrm>
            <a:off x="3016181" y="2756270"/>
            <a:ext cx="419659" cy="420775"/>
            <a:chOff x="-5251625" y="3991275"/>
            <a:chExt cx="291450" cy="292225"/>
          </a:xfrm>
        </p:grpSpPr>
        <p:sp>
          <p:nvSpPr>
            <p:cNvPr id="7765" name="Google Shape;7765;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0" name="Google Shape;7770;p69"/>
          <p:cNvGrpSpPr/>
          <p:nvPr/>
        </p:nvGrpSpPr>
        <p:grpSpPr>
          <a:xfrm>
            <a:off x="5756763" y="1689240"/>
            <a:ext cx="319874" cy="419623"/>
            <a:chOff x="-3365275" y="3253275"/>
            <a:chExt cx="222150" cy="291425"/>
          </a:xfrm>
        </p:grpSpPr>
        <p:sp>
          <p:nvSpPr>
            <p:cNvPr id="7771" name="Google Shape;7771;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3" name="Google Shape;7773;p69"/>
          <p:cNvGrpSpPr/>
          <p:nvPr/>
        </p:nvGrpSpPr>
        <p:grpSpPr>
          <a:xfrm>
            <a:off x="5730701" y="2204058"/>
            <a:ext cx="371998" cy="421927"/>
            <a:chOff x="-3383375" y="3611625"/>
            <a:chExt cx="258350" cy="293025"/>
          </a:xfrm>
        </p:grpSpPr>
        <p:sp>
          <p:nvSpPr>
            <p:cNvPr id="7774" name="Google Shape;7774;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6" name="Google Shape;7776;p69"/>
          <p:cNvGrpSpPr/>
          <p:nvPr/>
        </p:nvGrpSpPr>
        <p:grpSpPr>
          <a:xfrm>
            <a:off x="5793050" y="2756826"/>
            <a:ext cx="271097" cy="419659"/>
            <a:chOff x="-3347950" y="3971575"/>
            <a:chExt cx="188275" cy="291450"/>
          </a:xfrm>
        </p:grpSpPr>
        <p:sp>
          <p:nvSpPr>
            <p:cNvPr id="7777" name="Google Shape;7777;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0" name="Google Shape;7780;p69"/>
          <p:cNvGrpSpPr/>
          <p:nvPr/>
        </p:nvGrpSpPr>
        <p:grpSpPr>
          <a:xfrm>
            <a:off x="842909" y="3307061"/>
            <a:ext cx="371998" cy="421927"/>
            <a:chOff x="-1575775" y="3238300"/>
            <a:chExt cx="258350" cy="293025"/>
          </a:xfrm>
        </p:grpSpPr>
        <p:sp>
          <p:nvSpPr>
            <p:cNvPr id="7781" name="Google Shape;7781;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6" name="Google Shape;7786;p69"/>
          <p:cNvGrpSpPr/>
          <p:nvPr/>
        </p:nvGrpSpPr>
        <p:grpSpPr>
          <a:xfrm>
            <a:off x="2487807" y="3309051"/>
            <a:ext cx="423079" cy="424159"/>
            <a:chOff x="-1591550" y="3597475"/>
            <a:chExt cx="293825" cy="294575"/>
          </a:xfrm>
        </p:grpSpPr>
        <p:sp>
          <p:nvSpPr>
            <p:cNvPr id="7787" name="Google Shape;7787;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0" name="Google Shape;7790;p69"/>
          <p:cNvGrpSpPr/>
          <p:nvPr/>
        </p:nvGrpSpPr>
        <p:grpSpPr>
          <a:xfrm>
            <a:off x="4137277" y="3318663"/>
            <a:ext cx="421927" cy="399248"/>
            <a:chOff x="-1592325" y="3957400"/>
            <a:chExt cx="293025" cy="277275"/>
          </a:xfrm>
        </p:grpSpPr>
        <p:sp>
          <p:nvSpPr>
            <p:cNvPr id="7791" name="Google Shape;7791;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5" name="Google Shape;7795;p69"/>
          <p:cNvGrpSpPr/>
          <p:nvPr/>
        </p:nvGrpSpPr>
        <p:grpSpPr>
          <a:xfrm>
            <a:off x="3624147" y="3310744"/>
            <a:ext cx="369730" cy="420775"/>
            <a:chOff x="-778700" y="3612425"/>
            <a:chExt cx="256775" cy="292225"/>
          </a:xfrm>
        </p:grpSpPr>
        <p:sp>
          <p:nvSpPr>
            <p:cNvPr id="7796" name="Google Shape;7796;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2" name="Google Shape;7802;p69"/>
          <p:cNvGrpSpPr/>
          <p:nvPr/>
        </p:nvGrpSpPr>
        <p:grpSpPr>
          <a:xfrm>
            <a:off x="6095649" y="3828305"/>
            <a:ext cx="340731" cy="387641"/>
            <a:chOff x="7728464" y="1561258"/>
            <a:chExt cx="349719" cy="397866"/>
          </a:xfrm>
        </p:grpSpPr>
        <p:sp>
          <p:nvSpPr>
            <p:cNvPr id="7803" name="Google Shape;7803;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5" name="Google Shape;7805;p69"/>
          <p:cNvGrpSpPr/>
          <p:nvPr/>
        </p:nvGrpSpPr>
        <p:grpSpPr>
          <a:xfrm>
            <a:off x="4018617" y="3828305"/>
            <a:ext cx="387681" cy="387641"/>
            <a:chOff x="5611350" y="1561258"/>
            <a:chExt cx="397907" cy="397866"/>
          </a:xfrm>
        </p:grpSpPr>
        <p:sp>
          <p:nvSpPr>
            <p:cNvPr id="7806" name="Google Shape;7806;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0" name="Google Shape;7810;p69"/>
          <p:cNvGrpSpPr/>
          <p:nvPr/>
        </p:nvGrpSpPr>
        <p:grpSpPr>
          <a:xfrm>
            <a:off x="4537903" y="3925571"/>
            <a:ext cx="387610" cy="193109"/>
            <a:chOff x="6140660" y="1661097"/>
            <a:chExt cx="397835" cy="198202"/>
          </a:xfrm>
        </p:grpSpPr>
        <p:sp>
          <p:nvSpPr>
            <p:cNvPr id="7811" name="Google Shape;7811;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5" name="Google Shape;7815;p69"/>
          <p:cNvGrpSpPr/>
          <p:nvPr/>
        </p:nvGrpSpPr>
        <p:grpSpPr>
          <a:xfrm>
            <a:off x="5057118" y="3828305"/>
            <a:ext cx="387681" cy="387641"/>
            <a:chOff x="6669907" y="1561258"/>
            <a:chExt cx="397907" cy="397866"/>
          </a:xfrm>
        </p:grpSpPr>
        <p:sp>
          <p:nvSpPr>
            <p:cNvPr id="7816" name="Google Shape;7816;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1" name="Google Shape;7821;p69"/>
          <p:cNvGrpSpPr/>
          <p:nvPr/>
        </p:nvGrpSpPr>
        <p:grpSpPr>
          <a:xfrm>
            <a:off x="1942348" y="3885842"/>
            <a:ext cx="387681" cy="272572"/>
            <a:chOff x="3386036" y="1746339"/>
            <a:chExt cx="397907" cy="279762"/>
          </a:xfrm>
        </p:grpSpPr>
        <p:sp>
          <p:nvSpPr>
            <p:cNvPr id="7822" name="Google Shape;7822;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4" name="Google Shape;7824;p69"/>
          <p:cNvGrpSpPr/>
          <p:nvPr/>
        </p:nvGrpSpPr>
        <p:grpSpPr>
          <a:xfrm>
            <a:off x="2980045" y="3828288"/>
            <a:ext cx="387681" cy="387681"/>
            <a:chOff x="4417380" y="1687279"/>
            <a:chExt cx="397907" cy="397907"/>
          </a:xfrm>
        </p:grpSpPr>
        <p:sp>
          <p:nvSpPr>
            <p:cNvPr id="7825" name="Google Shape;7825;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7" name="Google Shape;7827;p69"/>
          <p:cNvGrpSpPr/>
          <p:nvPr/>
        </p:nvGrpSpPr>
        <p:grpSpPr>
          <a:xfrm>
            <a:off x="7926526" y="3308537"/>
            <a:ext cx="387661" cy="387661"/>
            <a:chOff x="2869999" y="1687279"/>
            <a:chExt cx="397887" cy="397887"/>
          </a:xfrm>
        </p:grpSpPr>
        <p:sp>
          <p:nvSpPr>
            <p:cNvPr id="7828" name="Google Shape;7828;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0" name="Google Shape;7830;p69"/>
          <p:cNvGrpSpPr/>
          <p:nvPr/>
        </p:nvGrpSpPr>
        <p:grpSpPr>
          <a:xfrm>
            <a:off x="2461634" y="3828664"/>
            <a:ext cx="386807" cy="386929"/>
            <a:chOff x="3902887" y="1687655"/>
            <a:chExt cx="397010" cy="397135"/>
          </a:xfrm>
        </p:grpSpPr>
        <p:sp>
          <p:nvSpPr>
            <p:cNvPr id="7831" name="Google Shape;7831;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3" name="Google Shape;7833;p69"/>
          <p:cNvGrpSpPr/>
          <p:nvPr/>
        </p:nvGrpSpPr>
        <p:grpSpPr>
          <a:xfrm>
            <a:off x="3499331" y="3828344"/>
            <a:ext cx="387681" cy="387681"/>
            <a:chOff x="4933458" y="1687279"/>
            <a:chExt cx="397907" cy="397907"/>
          </a:xfrm>
        </p:grpSpPr>
        <p:sp>
          <p:nvSpPr>
            <p:cNvPr id="7834" name="Google Shape;7834;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6" name="Google Shape;7836;p69"/>
          <p:cNvGrpSpPr/>
          <p:nvPr/>
        </p:nvGrpSpPr>
        <p:grpSpPr>
          <a:xfrm>
            <a:off x="5273586" y="3308775"/>
            <a:ext cx="387681" cy="387661"/>
            <a:chOff x="266768" y="1721375"/>
            <a:chExt cx="397907" cy="397887"/>
          </a:xfrm>
        </p:grpSpPr>
        <p:sp>
          <p:nvSpPr>
            <p:cNvPr id="7837" name="Google Shape;783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9" name="Google Shape;7839;p69"/>
          <p:cNvGrpSpPr/>
          <p:nvPr/>
        </p:nvGrpSpPr>
        <p:grpSpPr>
          <a:xfrm>
            <a:off x="7395588" y="3308924"/>
            <a:ext cx="387539" cy="386888"/>
            <a:chOff x="2408992" y="1722875"/>
            <a:chExt cx="397761" cy="397093"/>
          </a:xfrm>
        </p:grpSpPr>
        <p:sp>
          <p:nvSpPr>
            <p:cNvPr id="7840" name="Google Shape;7840;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2" name="Google Shape;7842;p69"/>
          <p:cNvGrpSpPr/>
          <p:nvPr/>
        </p:nvGrpSpPr>
        <p:grpSpPr>
          <a:xfrm>
            <a:off x="5576404" y="3828305"/>
            <a:ext cx="387641" cy="387641"/>
            <a:chOff x="7199196" y="1561258"/>
            <a:chExt cx="397866" cy="397866"/>
          </a:xfrm>
        </p:grpSpPr>
        <p:sp>
          <p:nvSpPr>
            <p:cNvPr id="7843" name="Google Shape;7843;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6" name="Google Shape;7846;p69"/>
          <p:cNvGrpSpPr/>
          <p:nvPr/>
        </p:nvGrpSpPr>
        <p:grpSpPr>
          <a:xfrm>
            <a:off x="6332282" y="3308537"/>
            <a:ext cx="387661" cy="387661"/>
            <a:chOff x="1379798" y="1723250"/>
            <a:chExt cx="397887" cy="397887"/>
          </a:xfrm>
        </p:grpSpPr>
        <p:sp>
          <p:nvSpPr>
            <p:cNvPr id="7847" name="Google Shape;7847;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1" name="Google Shape;7851;p69"/>
          <p:cNvGrpSpPr/>
          <p:nvPr/>
        </p:nvGrpSpPr>
        <p:grpSpPr>
          <a:xfrm>
            <a:off x="5801242" y="3308537"/>
            <a:ext cx="387641" cy="387661"/>
            <a:chOff x="864491" y="1723250"/>
            <a:chExt cx="397866" cy="397887"/>
          </a:xfrm>
        </p:grpSpPr>
        <p:sp>
          <p:nvSpPr>
            <p:cNvPr id="7852" name="Google Shape;7852;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5" name="Google Shape;7855;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56" name="Google Shape;7856;p69"/>
          <p:cNvGrpSpPr/>
          <p:nvPr/>
        </p:nvGrpSpPr>
        <p:grpSpPr>
          <a:xfrm>
            <a:off x="6568070" y="3827060"/>
            <a:ext cx="388966" cy="388966"/>
            <a:chOff x="1190625" y="238125"/>
            <a:chExt cx="5235075" cy="5235075"/>
          </a:xfrm>
        </p:grpSpPr>
        <p:sp>
          <p:nvSpPr>
            <p:cNvPr id="7857" name="Google Shape;7857;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59" name="Google Shape;7859;p69"/>
          <p:cNvSpPr txBox="1"/>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SEO &amp; Marketing Icons</a:t>
            </a:r>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863" name="Shape 7863"/>
        <p:cNvGrpSpPr/>
        <p:nvPr/>
      </p:nvGrpSpPr>
      <p:grpSpPr>
        <a:xfrm>
          <a:off x="0" y="0"/>
          <a:ext cx="0" cy="0"/>
          <a:chOff x="0" y="0"/>
          <a:chExt cx="0" cy="0"/>
        </a:xfrm>
      </p:grpSpPr>
      <p:pic>
        <p:nvPicPr>
          <p:cNvPr id="7864" name="Google Shape;7864;p70">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endParaRPr lang="en-GB"/>
          </a:p>
        </p:txBody>
      </p:sp>
      <p:sp>
        <p:nvSpPr>
          <p:cNvPr id="298" name="Google Shape;298;p32"/>
          <p:cNvSpPr txBox="1"/>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delete this slide when you’re done editing the presentation</a:t>
            </a:r>
            <a:endParaRPr lang="en-GB"/>
          </a:p>
        </p:txBody>
      </p:sp>
      <p:graphicFrame>
        <p:nvGraphicFramePr>
          <p:cNvPr id="299" name="Google Shape;299;p32"/>
          <p:cNvGraphicFramePr/>
          <p:nvPr/>
        </p:nvGraphicFramePr>
        <p:xfrm>
          <a:off x="720000" y="1771523"/>
          <a:ext cx="7704000" cy="3000000"/>
        </p:xfrm>
        <a:graphic>
          <a:graphicData uri="http://schemas.openxmlformats.org/drawingml/2006/table">
            <a:tbl>
              <a:tblPr>
                <a:noFill/>
                <a:tableStyleId>{3705B4D3-1A3C-46D3-9B5D-2E3A499F1FC1}</a:tableStyleId>
              </a:tblPr>
              <a:tblGrid>
                <a:gridCol w="2762250"/>
                <a:gridCol w="4941750"/>
              </a:tblGrid>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Fonts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To view this template correctly in PowerPoint, download and install the fonts we used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2" action="ppaction://hlinksldjump"/>
                        </a:rPr>
                        <a:t>Used </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3" action="ppaction://hlinksldjump"/>
                        </a:rPr>
                        <a:t>alternative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An assortment of graphic resources that are suitable for use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4" action="ppaction://hlinksldjump"/>
                        </a:rPr>
                        <a:t>Thanks slide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must keep it so that proper credits for our design are given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 action="ppaction://hlinksldjump"/>
                        </a:rPr>
                        <a:t>Colors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All the colors used in this presentation</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5" action="ppaction://hlinksldjump"/>
                        </a:rPr>
                        <a:t>Icons</a:t>
                      </a: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and </a:t>
                      </a:r>
                      <a:r>
                        <a:rPr lang="en-GB" sz="11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6" action="ppaction://hlinksldjump"/>
                        </a:rPr>
                        <a:t>Infographic resources</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These can be used in the template, and their size and color can be edited</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248950">
                <a:tc>
                  <a:txBody>
                    <a:bodyPr/>
                    <a:lstStyle/>
                    <a:p>
                      <a:pPr marL="0" lvl="0" indent="0" algn="l" rtl="0">
                        <a:spcBef>
                          <a:spcPts val="0"/>
                        </a:spcBef>
                        <a:spcAft>
                          <a:spcPts val="0"/>
                        </a:spcAft>
                        <a:buNone/>
                      </a:pPr>
                      <a:r>
                        <a:rPr lang="en-GB"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Editable presentation theme</a:t>
                      </a:r>
                      <a:endParaRPr sz="11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edit the master slides easily. For more info, click </a:t>
                      </a:r>
                      <a:r>
                        <a:rPr lang="en-GB" sz="900" b="1">
                          <a:solidFill>
                            <a:schemeClr val="dk1"/>
                          </a:solidFill>
                          <a:uFill>
                            <a:noFill/>
                          </a:uFill>
                          <a:latin typeface="Sarabun" panose="00000500000000000000"/>
                          <a:ea typeface="Sarabun" panose="00000500000000000000"/>
                          <a:cs typeface="Sarabun" panose="00000500000000000000"/>
                          <a:sym typeface="Sarabun" panose="00000500000000000000"/>
                          <a:hlinkClick r:id="rId7"/>
                        </a:rPr>
                        <a:t>here</a:t>
                      </a:r>
                      <a:endParaRPr sz="900">
                        <a:solidFill>
                          <a:schemeClr val="dk1"/>
                        </a:solidFill>
                        <a:latin typeface="Sarabun" panose="00000500000000000000"/>
                        <a:ea typeface="Sarabun" panose="00000500000000000000"/>
                        <a:cs typeface="Sarabun" panose="00000500000000000000"/>
                        <a:sym typeface="Sarabun" panose="000005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00" name="Google Shape;300;p32"/>
          <p:cNvSpPr txBox="1"/>
          <p:nvPr/>
        </p:nvSpPr>
        <p:spPr>
          <a:xfrm>
            <a:off x="815900" y="39954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For more info:</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8"/>
              </a:rPr>
              <a:t>SLIDESGO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9"/>
              </a:rPr>
              <a:t>BLOG</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0"/>
              </a:rPr>
              <a:t>FAQ</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s</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a:p>
            <a:pPr marL="0" lvl="0" indent="0" algn="ctr" rtl="0">
              <a:spcBef>
                <a:spcPts val="0"/>
              </a:spcBef>
              <a:spcAft>
                <a:spcPts val="0"/>
              </a:spcAft>
              <a:buNone/>
            </a:pPr>
            <a:endParaRPr sz="1000">
              <a:solidFill>
                <a:schemeClr val="dk1"/>
              </a:solidFill>
              <a:latin typeface="Sarabun" panose="00000500000000000000"/>
              <a:ea typeface="Sarabun" panose="00000500000000000000"/>
              <a:cs typeface="Sarabun" panose="00000500000000000000"/>
              <a:sym typeface="Sarabun" panose="00000500000000000000"/>
            </a:endParaRPr>
          </a:p>
        </p:txBody>
      </p:sp>
      <p:sp>
        <p:nvSpPr>
          <p:cNvPr id="301" name="Google Shape;301;p32"/>
          <p:cNvSpPr txBox="1"/>
          <p:nvPr/>
        </p:nvSpPr>
        <p:spPr>
          <a:xfrm>
            <a:off x="4462600" y="39954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latin typeface="Sarabun" panose="00000500000000000000"/>
                <a:ea typeface="Sarabun" panose="00000500000000000000"/>
                <a:cs typeface="Sarabun" panose="00000500000000000000"/>
                <a:sym typeface="Sarabun" panose="00000500000000000000"/>
              </a:rPr>
              <a:t>You can visit our sister projects:</a:t>
            </a:r>
            <a:br>
              <a:rPr lang="en-GB" sz="800" b="1">
                <a:solidFill>
                  <a:schemeClr val="dk1"/>
                </a:solidFill>
                <a:latin typeface="Sarabun" panose="00000500000000000000"/>
                <a:ea typeface="Sarabun" panose="00000500000000000000"/>
                <a:cs typeface="Sarabun" panose="00000500000000000000"/>
                <a:sym typeface="Sarabun" panose="00000500000000000000"/>
              </a:rPr>
            </a:b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1"/>
              </a:rPr>
              <a:t>FREEPIK</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2"/>
              </a:rPr>
              <a:t>FLATICON</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3"/>
              </a:rPr>
              <a:t>STORYSET</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4"/>
              </a:rPr>
              <a:t>WEPIK </a:t>
            </a:r>
            <a:r>
              <a:rPr lang="en-GB"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 </a:t>
            </a:r>
            <a:r>
              <a:rPr lang="en-GB" sz="1000">
                <a:solidFill>
                  <a:schemeClr val="dk1"/>
                </a:solidFill>
                <a:uFill>
                  <a:noFill/>
                </a:uFill>
                <a:latin typeface="Google Sans Medium" panose="020B0603030502040203" charset="0"/>
                <a:ea typeface="Google Sans Medium" panose="020B0603030502040203" charset="0"/>
                <a:cs typeface="Google Sans Medium" panose="020B0603030502040203" charset="0"/>
                <a:sym typeface="Google Sans Medium" panose="020B0603030502040203" charset="0"/>
                <a:hlinkClick r:id="rId15"/>
              </a:rPr>
              <a:t>VIDEVO</a:t>
            </a:r>
            <a:endParaRPr sz="1000">
              <a:solidFill>
                <a:schemeClr val="dk1"/>
              </a:solidFill>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02" name="Google Shape;302;p32"/>
          <p:cNvSpPr/>
          <p:nvPr/>
        </p:nvSpPr>
        <p:spPr>
          <a:xfrm rot="-6524895" flipH="1">
            <a:off x="7055919" y="-2524439"/>
            <a:ext cx="4163833" cy="4163833"/>
          </a:xfrm>
          <a:prstGeom prst="blockArc">
            <a:avLst>
              <a:gd name="adj1" fmla="val 10800000"/>
              <a:gd name="adj2" fmla="val 142196"/>
              <a:gd name="adj3" fmla="val 116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8" name="Google Shape;283;p31"/>
          <p:cNvSpPr txBox="1"/>
          <p:nvPr>
            <p:ph type="ctrTitle"/>
          </p:nvPr>
        </p:nvSpPr>
        <p:spPr>
          <a:xfrm>
            <a:off x="1578928" y="353695"/>
            <a:ext cx="5986145" cy="2314575"/>
          </a:xfrm>
          <a:prstGeom prst="rect">
            <a:avLst/>
          </a:prstGeom>
        </p:spPr>
        <p:txBody>
          <a:bodyPr spcFirstLastPara="1" wrap="square" lIns="91425" tIns="91425" rIns="91425" bIns="91425" anchor="t" anchorCtr="0">
            <a:noAutofit/>
          </a:bodyPr>
          <a:p>
            <a:pPr marL="0" lvl="0" indent="0" algn="ctr" rtl="0">
              <a:lnSpc>
                <a:spcPct val="90000"/>
              </a:lnSpc>
              <a:buNone/>
            </a:pPr>
            <a:r>
              <a:rPr lang="en-US" altLang="en-GB" sz="4600"/>
              <a:t>Jenis Kata</a:t>
            </a:r>
            <a:r>
              <a:rPr lang="en-US" altLang="en-GB" sz="4600">
                <a:latin typeface="Segoe UI Semibold" panose="020B0702040204020203" charset="0"/>
                <a:cs typeface="Segoe UI Semibold" panose="020B0702040204020203" charset="0"/>
              </a:rPr>
              <a:t> </a:t>
            </a:r>
            <a:r>
              <a:rPr lang="ar-SA" altLang="en-GB" sz="4600" b="1">
                <a:latin typeface="Segoe UI Semibold" panose="020B0702040204020203" charset="0"/>
                <a:cs typeface="Segoe UI Semibold" panose="020B0702040204020203" charset="0"/>
              </a:rPr>
              <a:t>السماوات</a:t>
            </a:r>
            <a:r>
              <a:rPr lang="en-US" altLang="ar-SA" sz="4600" b="1">
                <a:latin typeface="Segoe UI Semibold" panose="020B0702040204020203" charset="0"/>
                <a:cs typeface="Segoe UI Semibold" panose="020B0702040204020203" charset="0"/>
              </a:rPr>
              <a:t>  </a:t>
            </a:r>
            <a:r>
              <a:rPr lang="en-US" altLang="ar-SA" sz="4600" b="1">
                <a:noFill/>
              </a:rPr>
              <a:t>-</a:t>
            </a:r>
            <a:r>
              <a:rPr lang="en-US" altLang="en-GB" sz="4600"/>
              <a:t>Dalam Al-Quran</a:t>
            </a:r>
            <a:r>
              <a:rPr lang="en-US" altLang="en-GB" sz="4600">
                <a:noFill/>
              </a:rPr>
              <a:t>-</a:t>
            </a:r>
            <a:endParaRPr lang="en-US" altLang="en-GB" sz="4600">
              <a:noFill/>
            </a:endParaRPr>
          </a:p>
        </p:txBody>
      </p:sp>
      <p:sp>
        <p:nvSpPr>
          <p:cNvPr id="326" name="Google Shape;326;p33"/>
          <p:cNvSpPr/>
          <p:nvPr/>
        </p:nvSpPr>
        <p:spPr>
          <a:xfrm rot="714933">
            <a:off x="7624567" y="2298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rot="6300501">
            <a:off x="-303982" y="-841675"/>
            <a:ext cx="1942772" cy="1942772"/>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roup 35"/>
          <p:cNvGrpSpPr/>
          <p:nvPr/>
        </p:nvGrpSpPr>
        <p:grpSpPr>
          <a:xfrm>
            <a:off x="3769360" y="2333625"/>
            <a:ext cx="1605915" cy="1628140"/>
            <a:chOff x="5936" y="3068"/>
            <a:chExt cx="2529" cy="2564"/>
          </a:xfrm>
        </p:grpSpPr>
        <p:grpSp>
          <p:nvGrpSpPr>
            <p:cNvPr id="33" name="Group 32"/>
            <p:cNvGrpSpPr/>
            <p:nvPr/>
          </p:nvGrpSpPr>
          <p:grpSpPr>
            <a:xfrm rot="0">
              <a:off x="6332" y="4391"/>
              <a:ext cx="1736" cy="1241"/>
              <a:chOff x="5707" y="5249"/>
              <a:chExt cx="1736" cy="1241"/>
            </a:xfrm>
          </p:grpSpPr>
          <p:sp>
            <p:nvSpPr>
              <p:cNvPr id="20" name="Google Shape;318;p33"/>
              <p:cNvSpPr txBox="1"/>
              <p:nvPr/>
            </p:nvSpPr>
            <p:spPr>
              <a:xfrm>
                <a:off x="5750" y="5493"/>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2</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1" name="Google Shape;322;p33"/>
              <p:cNvSpPr/>
              <p:nvPr/>
            </p:nvSpPr>
            <p:spPr>
              <a:xfrm>
                <a:off x="5707" y="5249"/>
                <a:ext cx="1736" cy="32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 name="Text Box 21"/>
            <p:cNvSpPr txBox="1"/>
            <p:nvPr/>
          </p:nvSpPr>
          <p:spPr>
            <a:xfrm>
              <a:off x="5936" y="3068"/>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المادية</a:t>
              </a:r>
              <a:endParaRPr lang="ar-SA" sz="4000">
                <a:latin typeface="Segoe UI Semibold" panose="020B0702040204020203" charset="0"/>
                <a:cs typeface="Segoe UI Semibold" panose="020B0702040204020203" charset="0"/>
              </a:endParaRPr>
            </a:p>
          </p:txBody>
        </p:sp>
      </p:grpSp>
      <p:sp>
        <p:nvSpPr>
          <p:cNvPr id="26" name="Google Shape;318;p33" descr="no1" title="no1"/>
          <p:cNvSpPr txBox="1"/>
          <p:nvPr/>
        </p:nvSpPr>
        <p:spPr>
          <a:xfrm>
            <a:off x="187960" y="2534285"/>
            <a:ext cx="1048385" cy="6330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7" name="Google Shape;322;p33"/>
          <p:cNvSpPr/>
          <p:nvPr/>
        </p:nvSpPr>
        <p:spPr>
          <a:xfrm>
            <a:off x="448945" y="3204210"/>
            <a:ext cx="525780" cy="196215"/>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Text Box 27" descr="gh" title="ghoziyah"/>
          <p:cNvSpPr txBox="1"/>
          <p:nvPr/>
        </p:nvSpPr>
        <p:spPr>
          <a:xfrm>
            <a:off x="1203325" y="2618105"/>
            <a:ext cx="1605915" cy="706755"/>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الغازية</a:t>
            </a:r>
            <a:endParaRPr lang="ar-SA" sz="4000">
              <a:latin typeface="Segoe UI Semibold" panose="020B0702040204020203" charset="0"/>
              <a:cs typeface="Segoe UI Semibold" panose="020B0702040204020203" charset="0"/>
            </a:endParaRPr>
          </a:p>
        </p:txBody>
      </p:sp>
      <p:grpSp>
        <p:nvGrpSpPr>
          <p:cNvPr id="29" name="Group 28"/>
          <p:cNvGrpSpPr/>
          <p:nvPr/>
        </p:nvGrpSpPr>
        <p:grpSpPr>
          <a:xfrm>
            <a:off x="6289040" y="2538095"/>
            <a:ext cx="2654300" cy="866140"/>
            <a:chOff x="7336" y="3429"/>
            <a:chExt cx="4180" cy="1364"/>
          </a:xfrm>
        </p:grpSpPr>
        <p:sp>
          <p:nvSpPr>
            <p:cNvPr id="30" name="Google Shape;318;p33"/>
            <p:cNvSpPr txBox="1"/>
            <p:nvPr/>
          </p:nvSpPr>
          <p:spPr>
            <a:xfrm>
              <a:off x="9865" y="3429"/>
              <a:ext cx="1651" cy="99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3</a:t>
              </a:r>
              <a:endParaRPr lang="id-ID" altLang="en-GB">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1" name="Google Shape;322;p33"/>
            <p:cNvSpPr/>
            <p:nvPr/>
          </p:nvSpPr>
          <p:spPr>
            <a:xfrm>
              <a:off x="10276" y="4484"/>
              <a:ext cx="828" cy="309"/>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Text Box 31"/>
            <p:cNvSpPr txBox="1"/>
            <p:nvPr/>
          </p:nvSpPr>
          <p:spPr>
            <a:xfrm>
              <a:off x="7336" y="3554"/>
              <a:ext cx="2529" cy="1113"/>
            </a:xfrm>
            <a:prstGeom prst="rect">
              <a:avLst/>
            </a:prstGeom>
            <a:noFill/>
          </p:spPr>
          <p:txBody>
            <a:bodyPr wrap="square" rtlCol="0" anchor="ctr" anchorCtr="0">
              <a:spAutoFit/>
            </a:bodyPr>
            <a:p>
              <a:pPr algn="ctr" rtl="1" fontAlgn="ctr"/>
              <a:r>
                <a:rPr lang="ar-SA" sz="4000">
                  <a:latin typeface="Segoe UI Semibold" panose="020B0702040204020203" charset="0"/>
                  <a:cs typeface="Segoe UI Semibold" panose="020B0702040204020203" charset="0"/>
                </a:rPr>
                <a:t>الأثرية</a:t>
              </a:r>
              <a:endParaRPr lang="ar-SA" sz="4000">
                <a:latin typeface="Segoe UI Semibold" panose="020B0702040204020203" charset="0"/>
                <a:cs typeface="Segoe UI Semibold" panose="020B0702040204020203" charset="0"/>
              </a:endParaRPr>
            </a:p>
          </p:txBody>
        </p:sp>
      </p:grpSp>
      <p:sp>
        <p:nvSpPr>
          <p:cNvPr id="9" name="Text Box 8" descr="gh" title="ghoziyah"/>
          <p:cNvSpPr txBox="1"/>
          <p:nvPr/>
        </p:nvSpPr>
        <p:spPr>
          <a:xfrm>
            <a:off x="10193020" y="897255"/>
            <a:ext cx="2925445" cy="1247140"/>
          </a:xfrm>
          <a:prstGeom prst="rect">
            <a:avLst/>
          </a:prstGeom>
          <a:noFill/>
        </p:spPr>
        <p:txBody>
          <a:bodyPr wrap="square" rtlCol="0" anchor="t" anchorCtr="0">
            <a:noAutofit/>
          </a:bodyPr>
          <a:p>
            <a:pPr algn="r"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350" name="Google Shape;350;p35"/>
          <p:cNvSpPr/>
          <p:nvPr/>
        </p:nvSpPr>
        <p:spPr>
          <a:xfrm>
            <a:off x="-905510" y="-2539365"/>
            <a:ext cx="3131820" cy="4254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318;p33" descr="1" title="1"/>
          <p:cNvSpPr txBox="1"/>
          <p:nvPr/>
        </p:nvSpPr>
        <p:spPr>
          <a:xfrm>
            <a:off x="-1026795" y="-4973320"/>
            <a:ext cx="3320415" cy="2238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100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grpSp>
        <p:nvGrpSpPr>
          <p:cNvPr id="352" name="Google Shape;352;p35"/>
          <p:cNvGrpSpPr>
            <a:grpSpLocks noChangeAspect="1"/>
          </p:cNvGrpSpPr>
          <p:nvPr/>
        </p:nvGrpSpPr>
        <p:grpSpPr>
          <a:xfrm rot="6300000">
            <a:off x="-16376039" y="-11152622"/>
            <a:ext cx="15353281" cy="13898880"/>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0800000">
            <a:off x="5532755" y="-5069840"/>
            <a:ext cx="2558415" cy="223012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ext Box 1"/>
          <p:cNvSpPr txBox="1"/>
          <p:nvPr/>
        </p:nvSpPr>
        <p:spPr>
          <a:xfrm>
            <a:off x="4048125" y="8453120"/>
            <a:ext cx="6591300" cy="245110"/>
          </a:xfrm>
          <a:prstGeom prst="rect">
            <a:avLst/>
          </a:prstGeom>
          <a:noFill/>
        </p:spPr>
        <p:txBody>
          <a:bodyPr wrap="square" rtlCol="0" anchor="b" anchorCtr="0">
            <a:spAutoFit/>
          </a:bodyPr>
          <a:p>
            <a:pPr algn="l" rtl="1" fontAlgn="ctr"/>
            <a:r>
              <a:rPr lang="id-ID" altLang="ar-SA" sz="1000">
                <a:latin typeface="Google Sans Medium" panose="020B0603030502040203" charset="0"/>
                <a:cs typeface="Google Sans Medium" panose="020B0603030502040203" charset="0"/>
              </a:rPr>
              <a:t>Langit Gas</a:t>
            </a:r>
            <a:endParaRPr lang="id-ID" altLang="ar-SA" sz="1000">
              <a:latin typeface="Google Sans Medium" panose="020B0603030502040203" charset="0"/>
              <a:cs typeface="Google Sans Medium" panose="020B0603030502040203" charset="0"/>
            </a:endParaRPr>
          </a:p>
        </p:txBody>
      </p:sp>
      <p:sp>
        <p:nvSpPr>
          <p:cNvPr id="349" name="Google Shape;349;p35"/>
          <p:cNvSpPr/>
          <p:nvPr/>
        </p:nvSpPr>
        <p:spPr>
          <a:xfrm>
            <a:off x="1563370" y="-1428750"/>
            <a:ext cx="1047750" cy="53848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24;p3"/>
          <p:cNvSpPr/>
          <p:nvPr/>
        </p:nvSpPr>
        <p:spPr>
          <a:xfrm>
            <a:off x="-434340" y="6600190"/>
            <a:ext cx="869315" cy="869315"/>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8" name="Google Shape;348;p35"/>
          <p:cNvSpPr/>
          <p:nvPr/>
        </p:nvSpPr>
        <p:spPr>
          <a:xfrm>
            <a:off x="3818200" y="3583554"/>
            <a:ext cx="22614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5"/>
          <p:cNvSpPr/>
          <p:nvPr/>
        </p:nvSpPr>
        <p:spPr>
          <a:xfrm>
            <a:off x="6226925" y="3699254"/>
            <a:ext cx="3051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5"/>
          <p:cNvSpPr/>
          <p:nvPr/>
        </p:nvSpPr>
        <p:spPr>
          <a:xfrm>
            <a:off x="3039875" y="1632900"/>
            <a:ext cx="988800" cy="19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5"/>
          <p:cNvSpPr txBox="1"/>
          <p:nvPr>
            <p:ph type="subTitle" idx="3"/>
          </p:nvPr>
        </p:nvSpPr>
        <p:spPr>
          <a:xfrm>
            <a:off x="6414150" y="433579"/>
            <a:ext cx="2096400" cy="2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t>KELOMPOK 1</a:t>
            </a:r>
            <a:r>
              <a:rPr lang="en-GB"/>
              <a:t> </a:t>
            </a:r>
            <a:r>
              <a:rPr lang="en-US" altLang="en-GB"/>
              <a:t> </a:t>
            </a:r>
            <a:r>
              <a:rPr lang="en-GB"/>
              <a:t>|</a:t>
            </a:r>
            <a:r>
              <a:rPr lang="en-US" altLang="en-GB"/>
              <a:t> </a:t>
            </a:r>
            <a:r>
              <a:rPr lang="en-GB"/>
              <a:t> </a:t>
            </a:r>
            <a:r>
              <a:rPr lang="en-US" altLang="en-GB"/>
              <a:t>I’JAZ ILMI</a:t>
            </a:r>
            <a:endParaRPr lang="en-US" altLang="en-GB"/>
          </a:p>
        </p:txBody>
      </p:sp>
      <p:grpSp>
        <p:nvGrpSpPr>
          <p:cNvPr id="352" name="Google Shape;352;p35"/>
          <p:cNvGrpSpPr/>
          <p:nvPr/>
        </p:nvGrpSpPr>
        <p:grpSpPr>
          <a:xfrm>
            <a:off x="-4190664" y="-371615"/>
            <a:ext cx="8997669" cy="7284833"/>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35"/>
          <p:cNvSpPr/>
          <p:nvPr/>
        </p:nvSpPr>
        <p:spPr>
          <a:xfrm rot="3977636">
            <a:off x="5249672" y="793409"/>
            <a:ext cx="449204" cy="526573"/>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18;p33" descr="1" title="1"/>
          <p:cNvSpPr txBox="1"/>
          <p:nvPr/>
        </p:nvSpPr>
        <p:spPr>
          <a:xfrm>
            <a:off x="3001645" y="509905"/>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3" name="Text Box 2" descr="gh" title="ghoziyah"/>
          <p:cNvSpPr txBox="1"/>
          <p:nvPr/>
        </p:nvSpPr>
        <p:spPr>
          <a:xfrm>
            <a:off x="5584825" y="1955165"/>
            <a:ext cx="2925445" cy="1247140"/>
          </a:xfrm>
          <a:prstGeom prst="rect">
            <a:avLst/>
          </a:prstGeom>
          <a:noFill/>
        </p:spPr>
        <p:txBody>
          <a:bodyPr wrap="square" rtlCol="0" anchor="t" anchorCtr="0">
            <a:noAutofit/>
          </a:bodyPr>
          <a:p>
            <a:pPr algn="l" rtl="1" fontAlgn="ctr"/>
            <a:r>
              <a:rPr lang="ar-SA" altLang="en-GB" sz="5300">
                <a:latin typeface="Segoe UI Semibold" panose="020B0702040204020203" charset="0"/>
                <a:cs typeface="Segoe UI Semibold" panose="020B0702040204020203" charset="0"/>
                <a:sym typeface="+mn-ea"/>
              </a:rPr>
              <a:t>السماوات</a:t>
            </a:r>
            <a:endParaRPr lang="ar-SA" sz="5300">
              <a:latin typeface="Segoe UI Semibold" panose="020B0702040204020203" charset="0"/>
              <a:cs typeface="Segoe UI Semibold" panose="020B0702040204020203" charset="0"/>
            </a:endParaRPr>
          </a:p>
        </p:txBody>
      </p:sp>
      <p:sp>
        <p:nvSpPr>
          <p:cNvPr id="6" name="Text Box 5"/>
          <p:cNvSpPr txBox="1"/>
          <p:nvPr/>
        </p:nvSpPr>
        <p:spPr>
          <a:xfrm>
            <a:off x="3592830" y="1972945"/>
            <a:ext cx="2203450" cy="906780"/>
          </a:xfrm>
          <a:prstGeom prst="rect">
            <a:avLst/>
          </a:prstGeom>
          <a:noFill/>
        </p:spPr>
        <p:txBody>
          <a:bodyPr wrap="square" rtlCol="0" anchor="ctr" anchorCtr="0">
            <a:spAutoFit/>
          </a:bodyPr>
          <a:p>
            <a:pPr algn="ctr" rtl="1" fontAlgn="ctr"/>
            <a:r>
              <a:rPr lang="ar-SA" sz="5300">
                <a:latin typeface="Segoe UI Semibold" panose="020B0702040204020203" charset="0"/>
                <a:cs typeface="Segoe UI Semibold" panose="020B0702040204020203" charset="0"/>
              </a:rPr>
              <a:t>الغازية</a:t>
            </a:r>
            <a:endParaRPr lang="ar-SA" sz="5300">
              <a:latin typeface="Segoe UI Semibold" panose="020B0702040204020203" charset="0"/>
              <a:cs typeface="Segoe UI Semibold" panose="020B0702040204020203" charset="0"/>
            </a:endParaRPr>
          </a:p>
        </p:txBody>
      </p:sp>
      <p:sp>
        <p:nvSpPr>
          <p:cNvPr id="8" name="Text Box 7"/>
          <p:cNvSpPr txBox="1"/>
          <p:nvPr/>
        </p:nvSpPr>
        <p:spPr>
          <a:xfrm>
            <a:off x="3719195" y="2846070"/>
            <a:ext cx="4202430" cy="583565"/>
          </a:xfrm>
          <a:prstGeom prst="rect">
            <a:avLst/>
          </a:prstGeom>
          <a:noFill/>
        </p:spPr>
        <p:txBody>
          <a:bodyPr wrap="square" rtlCol="0" anchor="b" anchorCtr="0">
            <a:spAutoFit/>
          </a:bodyPr>
          <a:p>
            <a:pPr algn="l" rtl="1" fontAlgn="ctr"/>
            <a:r>
              <a:rPr lang="id-ID" altLang="ar-SA" sz="3200">
                <a:latin typeface="Google Sans Medium" panose="020B0603030502040203" charset="0"/>
                <a:cs typeface="Google Sans Medium" panose="020B0603030502040203" charset="0"/>
              </a:rPr>
              <a:t>Langit Gas</a:t>
            </a:r>
            <a:endParaRPr lang="id-ID" altLang="ar-SA" sz="3200">
              <a:latin typeface="Google Sans Medium" panose="020B0603030502040203" charset="0"/>
              <a:cs typeface="Google Sans Medium" panose="020B0603030502040203" charset="0"/>
            </a:endParaRPr>
          </a:p>
        </p:txBody>
      </p:sp>
      <p:grpSp>
        <p:nvGrpSpPr>
          <p:cNvPr id="334" name="Google Shape;334;p34"/>
          <p:cNvGrpSpPr/>
          <p:nvPr/>
        </p:nvGrpSpPr>
        <p:grpSpPr>
          <a:xfrm rot="10800000">
            <a:off x="4847231" y="9986660"/>
            <a:ext cx="11031700" cy="5231108"/>
            <a:chOff x="858161" y="1414160"/>
            <a:chExt cx="11031700" cy="5231108"/>
          </a:xfrm>
          <a:solidFill>
            <a:schemeClr val="bg2"/>
          </a:solidFill>
        </p:grpSpPr>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38" name="Google Shape;338;p34"/>
          <p:cNvSpPr/>
          <p:nvPr/>
        </p:nvSpPr>
        <p:spPr>
          <a:xfrm rot="5400000" flipH="1">
            <a:off x="146695" y="-74260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Google Shape;116;p13"/>
          <p:cNvSpPr/>
          <p:nvPr/>
        </p:nvSpPr>
        <p:spPr>
          <a:xfrm rot="18417033" flipH="1">
            <a:off x="3409315" y="5421630"/>
            <a:ext cx="2570480" cy="2570480"/>
          </a:xfrm>
          <a:prstGeom prst="blockArc">
            <a:avLst>
              <a:gd name="adj1" fmla="val 16638639"/>
              <a:gd name="adj2" fmla="val 116812"/>
              <a:gd name="adj3" fmla="val 20279"/>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13" name="Google Shape;113;p13"/>
          <p:cNvGrpSpPr/>
          <p:nvPr/>
        </p:nvGrpSpPr>
        <p:grpSpPr>
          <a:xfrm rot="14340000">
            <a:off x="3795395" y="6364605"/>
            <a:ext cx="2072640" cy="1161415"/>
            <a:chOff x="6510200" y="4203408"/>
            <a:chExt cx="2894877" cy="1481400"/>
          </a:xfrm>
          <a:solidFill>
            <a:schemeClr val="bg2"/>
          </a:solidFill>
        </p:grpSpPr>
        <p:sp>
          <p:nvSpPr>
            <p:cNvPr id="114" name="Google Shape;114;p13"/>
            <p:cNvSpPr/>
            <p:nvPr/>
          </p:nvSpPr>
          <p:spPr>
            <a:xfrm rot="3977636">
              <a:off x="7533599" y="3653347"/>
              <a:ext cx="449204" cy="2528906"/>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 name="Google Shape;115;p13"/>
            <p:cNvSpPr/>
            <p:nvPr/>
          </p:nvSpPr>
          <p:spPr>
            <a:xfrm rot="-1422364">
              <a:off x="8689076" y="4233704"/>
              <a:ext cx="449204" cy="1420807"/>
            </a:xfrm>
            <a:prstGeom prst="rect">
              <a:avLst/>
            </a:pr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31" name="Shape 331"/>
        <p:cNvGrpSpPr/>
        <p:nvPr/>
      </p:nvGrpSpPr>
      <p:grpSpPr>
        <a:xfrm>
          <a:off x="0" y="0"/>
          <a:ext cx="0" cy="0"/>
          <a:chOff x="0" y="0"/>
          <a:chExt cx="0" cy="0"/>
        </a:xfrm>
      </p:grpSpPr>
      <p:sp>
        <p:nvSpPr>
          <p:cNvPr id="333" name="Google Shape;333;p34"/>
          <p:cNvSpPr txBox="1"/>
          <p:nvPr>
            <p:ph type="title" idx="4294967295"/>
          </p:nvPr>
        </p:nvSpPr>
        <p:spPr>
          <a:xfrm>
            <a:off x="228600" y="411480"/>
            <a:ext cx="3252470" cy="1644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Google Sans Medium" panose="020B0603030502040203" charset="0"/>
                <a:cs typeface="Google Sans Medium" panose="020B0603030502040203" charset="0"/>
              </a:rPr>
              <a:t>Penjelasan &amp; Ciri-Ciri </a:t>
            </a:r>
            <a:endParaRPr lang="en-US" altLang="en-GB">
              <a:latin typeface="Google Sans Medium" panose="020B0603030502040203" charset="0"/>
              <a:cs typeface="Google Sans Medium" panose="020B0603030502040203" charset="0"/>
            </a:endParaRPr>
          </a:p>
        </p:txBody>
      </p:sp>
      <p:sp>
        <p:nvSpPr>
          <p:cNvPr id="332" name="Google Shape;332;p34"/>
          <p:cNvSpPr txBox="1"/>
          <p:nvPr>
            <p:ph type="body" idx="4294967295"/>
          </p:nvPr>
        </p:nvSpPr>
        <p:spPr>
          <a:xfrm>
            <a:off x="236855" y="2270760"/>
            <a:ext cx="4700905" cy="2449195"/>
          </a:xfrm>
          <a:prstGeom prst="rect">
            <a:avLst/>
          </a:prstGeom>
        </p:spPr>
        <p:txBody>
          <a:bodyPr spcFirstLastPara="1" wrap="square" lIns="91425" tIns="91425" rIns="91425" bIns="91425" anchor="t" anchorCtr="0">
            <a:noAutofit/>
          </a:bodyPr>
          <a:lstStyle/>
          <a:p>
            <a:pPr marL="285750" lvl="0" indent="-285750" algn="l" rtl="0">
              <a:lnSpc>
                <a:spcPct val="110000"/>
              </a:lnSpc>
              <a:buSzPct val="70000"/>
              <a:buFont typeface="Google Sans" panose="020B0503030502040204" charset="0"/>
              <a:buChar char="●"/>
            </a:pPr>
            <a:r>
              <a:rPr lang="id-ID" altLang="ar-SA" sz="1800">
                <a:latin typeface="Google Sans" panose="020B0503030502040204" charset="0"/>
                <a:cs typeface="Google Sans" panose="020B0503030502040204" charset="0"/>
              </a:rPr>
              <a:t>Yang dimaksud dengan </a:t>
            </a:r>
            <a:r>
              <a:rPr lang="ar-SA" altLang="en-US" sz="1800">
                <a:latin typeface="Segoe UI" panose="020B0502040204020203" charset="0"/>
                <a:cs typeface="Segoe UI" panose="020B0502040204020203" charset="0"/>
              </a:rPr>
              <a:t>السماوات الغازية</a:t>
            </a:r>
            <a:r>
              <a:rPr lang="id-ID" altLang="ar-SA" sz="1800">
                <a:latin typeface="Segoe UI" panose="020B0502040204020203" charset="0"/>
                <a:cs typeface="Segoe UI" panose="020B0502040204020203" charset="0"/>
              </a:rPr>
              <a:t> </a:t>
            </a:r>
            <a:r>
              <a:rPr lang="id-ID" altLang="ar-SA" sz="1800">
                <a:latin typeface="Google Sans" panose="020B0503030502040204" charset="0"/>
                <a:cs typeface="Google Sans" panose="020B0503030502040204" charset="0"/>
              </a:rPr>
              <a:t>adala</a:t>
            </a:r>
            <a:r>
              <a:rPr lang="en-US" altLang="id-ID" sz="1800">
                <a:latin typeface="Google Sans" panose="020B0503030502040204" charset="0"/>
                <a:cs typeface="Google Sans" panose="020B0503030502040204" charset="0"/>
              </a:rPr>
              <a:t>h atmosfer/ langit Bumi.</a:t>
            </a:r>
            <a:endParaRPr lang="en-US" altLang="id-ID" sz="1800">
              <a:latin typeface="Google Sans" panose="020B0503030502040204" charset="0"/>
              <a:cs typeface="Google Sans" panose="020B0503030502040204" charset="0"/>
            </a:endParaRPr>
          </a:p>
          <a:p>
            <a:pPr marL="0" lvl="0" indent="0" algn="l" rtl="0">
              <a:lnSpc>
                <a:spcPct val="25000"/>
              </a:lnSpc>
              <a:buSzPct val="70000"/>
              <a:buFont typeface="Google Sans" panose="020B0503030502040204" charset="0"/>
              <a:buNone/>
            </a:pPr>
            <a:endParaRPr lang="en-US" altLang="id-ID" sz="1800">
              <a:latin typeface="Google Sans" panose="020B0503030502040204" charset="0"/>
              <a:cs typeface="Google Sans" panose="020B0503030502040204" charset="0"/>
            </a:endParaRPr>
          </a:p>
          <a:p>
            <a:pPr marL="285750" lvl="0" indent="-285750" algn="l" rtl="0">
              <a:lnSpc>
                <a:spcPct val="110000"/>
              </a:lnSpc>
              <a:buSzPct val="70000"/>
              <a:buFont typeface="Google Sans" panose="020B0503030502040204" charset="0"/>
              <a:buChar char="●"/>
            </a:pPr>
            <a:r>
              <a:rPr lang="en-US" altLang="id-ID" sz="1800">
                <a:latin typeface="Google Sans" panose="020B0503030502040204" charset="0"/>
                <a:cs typeface="Google Sans" panose="020B0503030502040204" charset="0"/>
              </a:rPr>
              <a:t>Ciri-cirinya adala</a:t>
            </a:r>
            <a:r>
              <a:rPr lang="id-ID" altLang="en-US" sz="1800">
                <a:latin typeface="Google Sans" panose="020B0503030502040204" charset="0"/>
                <a:cs typeface="Google Sans" panose="020B0503030502040204" charset="0"/>
              </a:rPr>
              <a:t>h</a:t>
            </a:r>
            <a:r>
              <a:rPr lang="en-US" altLang="id-ID" sz="1800">
                <a:latin typeface="Google Sans" panose="020B0503030502040204" charset="0"/>
                <a:cs typeface="Google Sans" panose="020B0503030502040204" charset="0"/>
              </a:rPr>
              <a:t> kata </a:t>
            </a:r>
            <a:r>
              <a:rPr lang="ar-SA" altLang="id-ID" sz="1800">
                <a:latin typeface="Segoe UI" panose="020B0502040204020203" charset="0"/>
                <a:cs typeface="Segoe UI" panose="020B0502040204020203" charset="0"/>
              </a:rPr>
              <a:t>السماوات</a:t>
            </a:r>
            <a:r>
              <a:rPr lang="en-US" altLang="id-ID" sz="1800">
                <a:latin typeface="Segoe UI" panose="020B0502040204020203" charset="0"/>
                <a:cs typeface="Segoe UI" panose="020B0502040204020203" charset="0"/>
              </a:rPr>
              <a:t> </a:t>
            </a:r>
            <a:r>
              <a:rPr lang="id-ID" altLang="id-ID" sz="1800">
                <a:latin typeface="Google Sans" panose="020B0503030502040204" charset="0"/>
                <a:cs typeface="Google Sans" panose="020B0503030502040204" charset="0"/>
              </a:rPr>
              <a:t>disebutkan ter</a:t>
            </a:r>
            <a:r>
              <a:rPr lang="id-ID" altLang="ar-SA" sz="1800">
                <a:latin typeface="Google Sans" panose="020B0503030502040204" charset="0"/>
                <a:cs typeface="Google Sans" panose="020B0503030502040204" charset="0"/>
                <a:sym typeface="+mn-ea"/>
              </a:rPr>
              <a:t>lebih dahulu dari kata</a:t>
            </a:r>
            <a:r>
              <a:rPr lang="id-ID" altLang="ar-SA" sz="1800">
                <a:latin typeface="KFGQPC HAFS Uthmanic Script" panose="02000000000000000000" charset="0"/>
                <a:cs typeface="KFGQPC HAFS Uthmanic Script" panose="02000000000000000000" charset="0"/>
                <a:sym typeface="+mn-ea"/>
              </a:rPr>
              <a:t> </a:t>
            </a:r>
            <a:r>
              <a:rPr lang="ar-SA" altLang="ar-SA" sz="1800">
                <a:latin typeface="Segoe UI" panose="020B0502040204020203" charset="0"/>
                <a:cs typeface="Segoe UI" panose="020B0502040204020203" charset="0"/>
                <a:sym typeface="+mn-ea"/>
              </a:rPr>
              <a:t>الأرض</a:t>
            </a:r>
            <a:r>
              <a:rPr lang="id-ID" altLang="ar-SA" sz="1800">
                <a:latin typeface="KFGQPC HAFS Uthmanic Script" panose="02000000000000000000" charset="0"/>
                <a:cs typeface="KFGQPC HAFS Uthmanic Script" panose="02000000000000000000" charset="0"/>
                <a:sym typeface="+mn-ea"/>
              </a:rPr>
              <a:t>, </a:t>
            </a:r>
            <a:r>
              <a:rPr lang="id-ID" altLang="ar-SA" sz="1800">
                <a:latin typeface="Google Sans" panose="020B0503030502040204" charset="0"/>
                <a:cs typeface="Google Sans" panose="020B0503030502040204" charset="0"/>
                <a:sym typeface="+mn-ea"/>
              </a:rPr>
              <a:t>tapi tidak terhubung langsung kar</a:t>
            </a:r>
            <a:r>
              <a:rPr lang="en-US" altLang="id-ID" sz="1800">
                <a:latin typeface="Google Sans" panose="020B0503030502040204" charset="0"/>
                <a:cs typeface="Google Sans" panose="020B0503030502040204" charset="0"/>
                <a:sym typeface="+mn-ea"/>
              </a:rPr>
              <a:t>e</a:t>
            </a:r>
            <a:r>
              <a:rPr lang="id-ID" altLang="ar-SA" sz="1800">
                <a:latin typeface="Google Sans" panose="020B0503030502040204" charset="0"/>
                <a:cs typeface="Google Sans" panose="020B0503030502040204" charset="0"/>
                <a:sym typeface="+mn-ea"/>
              </a:rPr>
              <a:t>na dipisah dengan</a:t>
            </a:r>
            <a:r>
              <a:rPr lang="en-US" altLang="id-ID" sz="1800">
                <a:latin typeface="Google Sans" panose="020B0503030502040204" charset="0"/>
                <a:cs typeface="Google Sans" panose="020B0503030502040204" charset="0"/>
                <a:sym typeface="+mn-ea"/>
              </a:rPr>
              <a:t> waw ‘athaf dan kata lainnya.</a:t>
            </a:r>
            <a:endParaRPr lang="id-ID" altLang="id-ID" sz="1800">
              <a:latin typeface="Google Sans" panose="020B0503030502040204" charset="0"/>
              <a:cs typeface="Google Sans" panose="020B0503030502040204" charset="0"/>
            </a:endParaRPr>
          </a:p>
        </p:txBody>
      </p:sp>
      <p:sp>
        <p:nvSpPr>
          <p:cNvPr id="17" name="Text Box 16"/>
          <p:cNvSpPr txBox="1"/>
          <p:nvPr/>
        </p:nvSpPr>
        <p:spPr>
          <a:xfrm>
            <a:off x="12932410" y="2310765"/>
            <a:ext cx="1983740" cy="521970"/>
          </a:xfrm>
          <a:prstGeom prst="rect">
            <a:avLst/>
          </a:prstGeom>
          <a:noFill/>
        </p:spPr>
        <p:txBody>
          <a:bodyPr wrap="none" rtlCol="0" anchor="b" anchorCtr="0">
            <a:spAutoFit/>
          </a:bodyPr>
          <a:p>
            <a:pPr algn="r" rtl="1" fontAlgn="ctr"/>
            <a:r>
              <a:rPr lang="id-ID" altLang="ar-SA" sz="2800">
                <a:latin typeface="Google Sans" panose="020B0503030502040204" charset="0"/>
                <a:cs typeface="Google Sans" panose="020B0503030502040204" charset="0"/>
              </a:rPr>
              <a:t>Langit Gas</a:t>
            </a:r>
            <a:endParaRPr lang="id-ID" altLang="ar-SA" sz="2800">
              <a:latin typeface="Google Sans" panose="020B0503030502040204" charset="0"/>
              <a:cs typeface="Google Sans" panose="020B0503030502040204" charset="0"/>
            </a:endParaRPr>
          </a:p>
        </p:txBody>
      </p:sp>
      <p:sp>
        <p:nvSpPr>
          <p:cNvPr id="338" name="Google Shape;338;p34"/>
          <p:cNvSpPr/>
          <p:nvPr/>
        </p:nvSpPr>
        <p:spPr>
          <a:xfrm rot="-5148122" flipH="1">
            <a:off x="3778895" y="-3171593"/>
            <a:ext cx="4163771" cy="4163771"/>
          </a:xfrm>
          <a:prstGeom prst="blockArc">
            <a:avLst>
              <a:gd name="adj1" fmla="val 10800000"/>
              <a:gd name="adj2" fmla="val 142196"/>
              <a:gd name="adj3" fmla="val 11673"/>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4"/>
          <p:cNvSpPr/>
          <p:nvPr/>
        </p:nvSpPr>
        <p:spPr>
          <a:xfrm rot="8040000" flipH="1">
            <a:off x="6623694" y="1418877"/>
            <a:ext cx="449100" cy="4491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40;p34"/>
          <p:cNvSpPr/>
          <p:nvPr/>
        </p:nvSpPr>
        <p:spPr>
          <a:xfrm rot="12780000" flipH="1">
            <a:off x="8348345" y="4424045"/>
            <a:ext cx="559435" cy="559435"/>
          </a:xfrm>
          <a:prstGeom prst="ellipse">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Text Box 14" descr="gh" title="ghoziyah"/>
          <p:cNvSpPr txBox="1"/>
          <p:nvPr/>
        </p:nvSpPr>
        <p:spPr>
          <a:xfrm>
            <a:off x="12050395" y="1779270"/>
            <a:ext cx="1516380" cy="491490"/>
          </a:xfrm>
          <a:prstGeom prst="rect">
            <a:avLst/>
          </a:prstGeom>
          <a:noFill/>
        </p:spPr>
        <p:txBody>
          <a:bodyPr wrap="square" rtlCol="0" anchor="t" anchorCtr="0">
            <a:spAutoFit/>
          </a:bodyPr>
          <a:p>
            <a:pPr algn="l" rtl="1" fontAlgn="ctr"/>
            <a:r>
              <a:rPr lang="ar-SA" altLang="en-GB" sz="2600">
                <a:latin typeface="Segoe UI" panose="020B0502040204020203" charset="0"/>
                <a:cs typeface="Segoe UI" panose="020B0502040204020203" charset="0"/>
                <a:sym typeface="+mn-ea"/>
              </a:rPr>
              <a:t>السماوات</a:t>
            </a:r>
            <a:endParaRPr lang="ar-SA" altLang="en-GB" sz="2600">
              <a:latin typeface="Segoe UI" panose="020B0502040204020203" charset="0"/>
              <a:cs typeface="Segoe UI" panose="020B0502040204020203" charset="0"/>
              <a:sym typeface="+mn-ea"/>
            </a:endParaRPr>
          </a:p>
        </p:txBody>
      </p:sp>
      <p:sp>
        <p:nvSpPr>
          <p:cNvPr id="16" name="Text Box 15"/>
          <p:cNvSpPr txBox="1"/>
          <p:nvPr/>
        </p:nvSpPr>
        <p:spPr>
          <a:xfrm>
            <a:off x="11051540" y="1779270"/>
            <a:ext cx="1145540" cy="491490"/>
          </a:xfrm>
          <a:prstGeom prst="rect">
            <a:avLst/>
          </a:prstGeom>
          <a:noFill/>
        </p:spPr>
        <p:txBody>
          <a:bodyPr wrap="square" rtlCol="0" anchor="ctr" anchorCtr="0">
            <a:spAutoFit/>
          </a:bodyPr>
          <a:p>
            <a:pPr algn="ctr" rtl="1" fontAlgn="ctr"/>
            <a:r>
              <a:rPr lang="ar-SA" sz="2600">
                <a:latin typeface="Segoe UI" panose="020B0502040204020203" charset="0"/>
                <a:cs typeface="Segoe UI" panose="020B0502040204020203" charset="0"/>
              </a:rPr>
              <a:t>الغازية</a:t>
            </a:r>
            <a:endParaRPr lang="ar-SA" sz="2600">
              <a:latin typeface="Segoe UI" panose="020B0502040204020203" charset="0"/>
              <a:cs typeface="Segoe UI" panose="020B0502040204020203" charset="0"/>
            </a:endParaRPr>
          </a:p>
        </p:txBody>
      </p:sp>
      <p:grpSp>
        <p:nvGrpSpPr>
          <p:cNvPr id="334" name="Google Shape;334;p34"/>
          <p:cNvGrpSpPr/>
          <p:nvPr/>
        </p:nvGrpSpPr>
        <p:grpSpPr>
          <a:xfrm>
            <a:off x="858161" y="1414160"/>
            <a:ext cx="11031700" cy="5231108"/>
            <a:chOff x="858161" y="1414160"/>
            <a:chExt cx="11031700" cy="5231108"/>
          </a:xfrm>
          <a:solidFill>
            <a:schemeClr val="bg2"/>
          </a:solidFill>
        </p:grpSpPr>
        <p:sp>
          <p:nvSpPr>
            <p:cNvPr id="336" name="Google Shape;336;p34"/>
            <p:cNvSpPr/>
            <p:nvPr/>
          </p:nvSpPr>
          <p:spPr>
            <a:xfrm rot="3977636">
              <a:off x="8842110" y="691766"/>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rot="3977636">
              <a:off x="3456710" y="2254491"/>
              <a:ext cx="449204" cy="5969653"/>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4"/>
            <p:cNvSpPr/>
            <p:nvPr/>
          </p:nvSpPr>
          <p:spPr>
            <a:xfrm rot="-1422364">
              <a:off x="5636170" y="1343684"/>
              <a:ext cx="449204" cy="3809352"/>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34"/>
          <p:cNvSpPr/>
          <p:nvPr/>
        </p:nvSpPr>
        <p:spPr>
          <a:xfrm rot="-714933" flipH="1">
            <a:off x="7632821" y="1433512"/>
            <a:ext cx="1942658" cy="1942658"/>
          </a:xfrm>
          <a:prstGeom prst="blockArc">
            <a:avLst>
              <a:gd name="adj1" fmla="val 10800000"/>
              <a:gd name="adj2" fmla="val 116812"/>
              <a:gd name="adj3" fmla="val 20279"/>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35"/>
          <p:cNvGrpSpPr/>
          <p:nvPr/>
        </p:nvGrpSpPr>
        <p:grpSpPr>
          <a:xfrm rot="14580000">
            <a:off x="-8890000" y="3642995"/>
            <a:ext cx="7062470" cy="5718175"/>
            <a:chOff x="-4190664" y="-371615"/>
            <a:chExt cx="8997669" cy="7284833"/>
          </a:xfrm>
        </p:grpSpPr>
        <p:sp>
          <p:nvSpPr>
            <p:cNvPr id="353" name="Google Shape;353;p35"/>
            <p:cNvSpPr/>
            <p:nvPr/>
          </p:nvSpPr>
          <p:spPr>
            <a:xfrm rot="-5148122" flipH="1">
              <a:off x="496420" y="2602632"/>
              <a:ext cx="4163771" cy="4163771"/>
            </a:xfrm>
            <a:prstGeom prst="blockArc">
              <a:avLst>
                <a:gd name="adj1" fmla="val 10800000"/>
                <a:gd name="adj2" fmla="val 142196"/>
                <a:gd name="adj3" fmla="val 11673"/>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35"/>
            <p:cNvSpPr/>
            <p:nvPr/>
          </p:nvSpPr>
          <p:spPr>
            <a:xfrm rot="-1422364">
              <a:off x="587345" y="-442091"/>
              <a:ext cx="449204" cy="3809352"/>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35"/>
            <p:cNvSpPr/>
            <p:nvPr/>
          </p:nvSpPr>
          <p:spPr>
            <a:xfrm rot="3977636">
              <a:off x="-1592115" y="468716"/>
              <a:ext cx="449204" cy="596965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 name="Google Shape;356;p35"/>
          <p:cNvSpPr/>
          <p:nvPr/>
        </p:nvSpPr>
        <p:spPr>
          <a:xfrm rot="15137635">
            <a:off x="11146282" y="5644809"/>
            <a:ext cx="449204" cy="526573"/>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318;p33" descr="1" title="1"/>
          <p:cNvSpPr txBox="1"/>
          <p:nvPr/>
        </p:nvSpPr>
        <p:spPr>
          <a:xfrm>
            <a:off x="14392910" y="547370"/>
            <a:ext cx="1048385" cy="1032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Deca Black"/>
              <a:buNone/>
              <a:defRPr sz="3000" b="0" i="0" u="none" strike="noStrike" cap="none">
                <a:solidFill>
                  <a:schemeClr val="dk1"/>
                </a:solidFill>
                <a:latin typeface="Lexend Deca Black"/>
                <a:ea typeface="Lexend Deca Black"/>
                <a:cs typeface="Lexend Deca Black"/>
                <a:sym typeface="Lexend Deca Black"/>
              </a:defRPr>
            </a:lvl1pPr>
            <a:lvl2pPr marR="0" lvl="1"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2pPr>
            <a:lvl3pPr marR="0" lvl="2"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3pPr>
            <a:lvl4pPr marR="0" lvl="3"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4pPr>
            <a:lvl5pPr marR="0" lvl="4"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5pPr>
            <a:lvl6pPr marR="0" lvl="5"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6pPr>
            <a:lvl7pPr marR="0" lvl="6"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7pPr>
            <a:lvl8pPr marR="0" lvl="7"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8pPr>
            <a:lvl9pPr marR="0" lvl="8" algn="ctr" rtl="0">
              <a:lnSpc>
                <a:spcPct val="100000"/>
              </a:lnSpc>
              <a:spcBef>
                <a:spcPts val="0"/>
              </a:spcBef>
              <a:spcAft>
                <a:spcPts val="0"/>
              </a:spcAft>
              <a:buClr>
                <a:schemeClr val="dk1"/>
              </a:buClr>
              <a:buSzPts val="6000"/>
              <a:buFont typeface="Lexend Deca Black"/>
              <a:buNone/>
              <a:defRPr sz="6000" b="0" i="0" u="none" strike="noStrike" cap="none">
                <a:solidFill>
                  <a:schemeClr val="dk1"/>
                </a:solidFill>
                <a:latin typeface="Lexend Deca Black"/>
                <a:ea typeface="Lexend Deca Black"/>
                <a:cs typeface="Lexend Deca Black"/>
                <a:sym typeface="Lexend Deca Black"/>
              </a:defRPr>
            </a:lvl9pPr>
          </a:lstStyle>
          <a:p>
            <a:pPr marL="0" lvl="0" indent="0" algn="ctr" rtl="0">
              <a:spcBef>
                <a:spcPts val="0"/>
              </a:spcBef>
              <a:spcAft>
                <a:spcPts val="0"/>
              </a:spcAft>
              <a:buNone/>
            </a:pPr>
            <a:r>
              <a:rPr 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0</a:t>
            </a:r>
            <a:r>
              <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rPr>
              <a:t>1</a:t>
            </a:r>
            <a:endParaRPr lang="id-ID" altLang="en-GB" sz="5300">
              <a:latin typeface="Google Sans Medium" panose="020B0603030502040203" charset="0"/>
              <a:ea typeface="Google Sans Medium" panose="020B0603030502040203" charset="0"/>
              <a:cs typeface="Google Sans Medium" panose="020B0603030502040203" charset="0"/>
              <a:sym typeface="Google Sans Medium" panose="020B0603030502040203" charset="0"/>
            </a:endParaRPr>
          </a:p>
        </p:txBody>
      </p:sp>
      <p:sp>
        <p:nvSpPr>
          <p:cNvPr id="23" name="Google Shape;350;p35"/>
          <p:cNvSpPr/>
          <p:nvPr/>
        </p:nvSpPr>
        <p:spPr>
          <a:xfrm>
            <a:off x="10376030" y="1543365"/>
            <a:ext cx="988800" cy="196200"/>
          </a:xfrm>
          <a:prstGeom prst="rect">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 name="Google Shape;348;p35"/>
          <p:cNvSpPr/>
          <p:nvPr/>
        </p:nvSpPr>
        <p:spPr>
          <a:xfrm rot="12420000">
            <a:off x="-8350250" y="-3946525"/>
            <a:ext cx="7539355" cy="65405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349;p35"/>
          <p:cNvSpPr/>
          <p:nvPr/>
        </p:nvSpPr>
        <p:spPr>
          <a:xfrm rot="17460000">
            <a:off x="-1855990" y="1138934"/>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 name="Google Shape;349;p35"/>
          <p:cNvSpPr/>
          <p:nvPr/>
        </p:nvSpPr>
        <p:spPr>
          <a:xfrm rot="17640000">
            <a:off x="11585055" y="5044819"/>
            <a:ext cx="305100" cy="196200"/>
          </a:xfrm>
          <a:prstGeom prst="rect">
            <a:avLst/>
          </a:pr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36"/>
          <p:cNvSpPr txBox="1"/>
          <p:nvPr>
            <p:ph type="subTitle" idx="3"/>
          </p:nvPr>
        </p:nvSpPr>
        <p:spPr>
          <a:xfrm>
            <a:off x="1310900"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Mercury</a:t>
            </a:r>
            <a:endParaRPr lang="en-GB"/>
          </a:p>
        </p:txBody>
      </p:sp>
      <p:sp>
        <p:nvSpPr>
          <p:cNvPr id="362" name="Google Shape;362;p36"/>
          <p:cNvSpPr txBox="1"/>
          <p:nvPr>
            <p:ph type="subTitle" idx="4"/>
          </p:nvPr>
        </p:nvSpPr>
        <p:spPr>
          <a:xfrm>
            <a:off x="4808824" y="2558750"/>
            <a:ext cx="30237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a:t>Venus</a:t>
            </a:r>
            <a:endParaRPr lang="en-GB"/>
          </a:p>
        </p:txBody>
      </p:sp>
      <p:sp>
        <p:nvSpPr>
          <p:cNvPr id="363" name="Google Shape;363;p3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Divide the contents</a:t>
            </a:r>
            <a:endParaRPr b="1"/>
          </a:p>
        </p:txBody>
      </p:sp>
      <p:sp>
        <p:nvSpPr>
          <p:cNvPr id="364" name="Google Shape;364;p36"/>
          <p:cNvSpPr txBox="1"/>
          <p:nvPr>
            <p:ph type="subTitle" idx="1"/>
          </p:nvPr>
        </p:nvSpPr>
        <p:spPr>
          <a:xfrm>
            <a:off x="4808499" y="3012774"/>
            <a:ext cx="30246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hot—even hotter than Mercury—and its atmosphere is extremely poisonous. It’s the second-brightest natural object in the night sky after the Moon</a:t>
            </a:r>
            <a:endParaRPr lang="en-GB"/>
          </a:p>
        </p:txBody>
      </p:sp>
      <p:sp>
        <p:nvSpPr>
          <p:cNvPr id="365" name="Google Shape;365;p36"/>
          <p:cNvSpPr txBox="1"/>
          <p:nvPr>
            <p:ph type="subTitle" idx="2"/>
          </p:nvPr>
        </p:nvSpPr>
        <p:spPr>
          <a:xfrm>
            <a:off x="1310900" y="3012775"/>
            <a:ext cx="3326400" cy="12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the Moon. The planet’s name has nothing to do with the liquid metal, since Mercury was named after the Roman messenger god</a:t>
            </a:r>
            <a:endParaRPr lang="en-GB"/>
          </a:p>
        </p:txBody>
      </p:sp>
      <p:sp>
        <p:nvSpPr>
          <p:cNvPr id="366" name="Google Shape;366;p36"/>
          <p:cNvSpPr/>
          <p:nvPr/>
        </p:nvSpPr>
        <p:spPr>
          <a:xfrm>
            <a:off x="2559812"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6"/>
          <p:cNvSpPr/>
          <p:nvPr/>
        </p:nvSpPr>
        <p:spPr>
          <a:xfrm>
            <a:off x="6057737" y="2192408"/>
            <a:ext cx="525900" cy="19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 name="Google Shape;368;p36"/>
          <p:cNvGrpSpPr/>
          <p:nvPr/>
        </p:nvGrpSpPr>
        <p:grpSpPr>
          <a:xfrm>
            <a:off x="2645842" y="1639948"/>
            <a:ext cx="353802" cy="351497"/>
            <a:chOff x="580725" y="3617925"/>
            <a:chExt cx="299325" cy="297375"/>
          </a:xfrm>
        </p:grpSpPr>
        <p:sp>
          <p:nvSpPr>
            <p:cNvPr id="369" name="Google Shape;369;p3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36"/>
          <p:cNvGrpSpPr/>
          <p:nvPr/>
        </p:nvGrpSpPr>
        <p:grpSpPr>
          <a:xfrm>
            <a:off x="6144710" y="1639859"/>
            <a:ext cx="351941" cy="351675"/>
            <a:chOff x="1310075" y="3980250"/>
            <a:chExt cx="297750" cy="297525"/>
          </a:xfrm>
        </p:grpSpPr>
        <p:sp>
          <p:nvSpPr>
            <p:cNvPr id="375" name="Google Shape;375;p3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6"/>
          <p:cNvSpPr/>
          <p:nvPr/>
        </p:nvSpPr>
        <p:spPr>
          <a:xfrm rot="5400000">
            <a:off x="6651550" y="-1239138"/>
            <a:ext cx="1942800" cy="1942800"/>
          </a:xfrm>
          <a:prstGeom prst="blockArc">
            <a:avLst>
              <a:gd name="adj1" fmla="val 10800000"/>
              <a:gd name="adj2" fmla="val 116812"/>
              <a:gd name="adj3" fmla="val 202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37"/>
          <p:cNvSpPr txBox="1"/>
          <p:nvPr>
            <p:ph type="subTitle" idx="4"/>
          </p:nvPr>
        </p:nvSpPr>
        <p:spPr>
          <a:xfrm>
            <a:off x="3763167" y="13029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385" name="Google Shape;385;p37"/>
          <p:cNvSpPr txBox="1"/>
          <p:nvPr>
            <p:ph type="subTitle" idx="5"/>
          </p:nvPr>
        </p:nvSpPr>
        <p:spPr>
          <a:xfrm>
            <a:off x="3763186" y="240333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386" name="Google Shape;386;p37"/>
          <p:cNvSpPr txBox="1"/>
          <p:nvPr>
            <p:ph type="subTitle" idx="6"/>
          </p:nvPr>
        </p:nvSpPr>
        <p:spPr>
          <a:xfrm>
            <a:off x="3763150" y="3503680"/>
            <a:ext cx="4660800"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387" name="Google Shape;387;p37"/>
          <p:cNvSpPr txBox="1"/>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 three ideas</a:t>
            </a:r>
            <a:endParaRPr lang="en-GB"/>
          </a:p>
        </p:txBody>
      </p:sp>
      <p:sp>
        <p:nvSpPr>
          <p:cNvPr id="388" name="Google Shape;388;p37"/>
          <p:cNvSpPr txBox="1"/>
          <p:nvPr>
            <p:ph type="subTitle" idx="1"/>
          </p:nvPr>
        </p:nvSpPr>
        <p:spPr>
          <a:xfrm>
            <a:off x="3763175" y="16366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Jupiter is a gas giant and the biggest planet in the Solar System. It's the fourth-brightest object in the night sky and it was named after the Roman god of the skies</a:t>
            </a:r>
            <a:endParaRPr lang="en-GB"/>
          </a:p>
        </p:txBody>
      </p:sp>
      <p:sp>
        <p:nvSpPr>
          <p:cNvPr id="389" name="Google Shape;389;p37"/>
          <p:cNvSpPr txBox="1"/>
          <p:nvPr>
            <p:ph type="subTitle" idx="2"/>
          </p:nvPr>
        </p:nvSpPr>
        <p:spPr>
          <a:xfrm>
            <a:off x="3763200" y="273700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 It’s terribly hot and its atmosphere is poisonous. It’s the second-brightest natural object in the night sky</a:t>
            </a:r>
            <a:endParaRPr lang="en-GB"/>
          </a:p>
        </p:txBody>
      </p:sp>
      <p:sp>
        <p:nvSpPr>
          <p:cNvPr id="390" name="Google Shape;390;p37"/>
          <p:cNvSpPr txBox="1"/>
          <p:nvPr>
            <p:ph type="subTitle" idx="3"/>
          </p:nvPr>
        </p:nvSpPr>
        <p:spPr>
          <a:xfrm>
            <a:off x="3763150" y="3837350"/>
            <a:ext cx="46608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Saturn is a gas giant and has several rings and it's composed mostly of hydrogen and helium. It was named after the Roman god of wealth and agriculture</a:t>
            </a:r>
            <a:endParaRPr lang="en-GB"/>
          </a:p>
        </p:txBody>
      </p:sp>
      <p:sp>
        <p:nvSpPr>
          <p:cNvPr id="391" name="Google Shape;391;p37"/>
          <p:cNvSpPr/>
          <p:nvPr/>
        </p:nvSpPr>
        <p:spPr>
          <a:xfrm>
            <a:off x="3008712" y="2050560"/>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7"/>
          <p:cNvSpPr/>
          <p:nvPr/>
        </p:nvSpPr>
        <p:spPr>
          <a:xfrm>
            <a:off x="3008724" y="4215696"/>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7"/>
          <p:cNvSpPr/>
          <p:nvPr/>
        </p:nvSpPr>
        <p:spPr>
          <a:xfrm>
            <a:off x="3008712" y="3126291"/>
            <a:ext cx="525900" cy="19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7"/>
          <p:cNvSpPr/>
          <p:nvPr/>
        </p:nvSpPr>
        <p:spPr>
          <a:xfrm rot="-6524895" flipH="1">
            <a:off x="7097994" y="-2736789"/>
            <a:ext cx="4163833" cy="4163833"/>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7"/>
          <p:cNvSpPr/>
          <p:nvPr/>
        </p:nvSpPr>
        <p:spPr>
          <a:xfrm flipH="1">
            <a:off x="1302669" y="1985727"/>
            <a:ext cx="449100" cy="44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7"/>
          <p:cNvGrpSpPr/>
          <p:nvPr/>
        </p:nvGrpSpPr>
        <p:grpSpPr>
          <a:xfrm>
            <a:off x="-2277820" y="2781362"/>
            <a:ext cx="4930800" cy="5225146"/>
            <a:chOff x="-2277820" y="2781362"/>
            <a:chExt cx="4930800" cy="5225146"/>
          </a:xfrm>
        </p:grpSpPr>
        <p:sp>
          <p:nvSpPr>
            <p:cNvPr id="397" name="Google Shape;397;p37"/>
            <p:cNvSpPr/>
            <p:nvPr/>
          </p:nvSpPr>
          <p:spPr>
            <a:xfrm rot="2698376">
              <a:off x="188159" y="2606723"/>
              <a:ext cx="449084" cy="227617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7"/>
            <p:cNvSpPr/>
            <p:nvPr/>
          </p:nvSpPr>
          <p:spPr>
            <a:xfrm rot="6111725" flipH="1">
              <a:off x="-1894329" y="3459198"/>
              <a:ext cx="4163817" cy="4163817"/>
            </a:xfrm>
            <a:prstGeom prst="blockArc">
              <a:avLst>
                <a:gd name="adj1" fmla="val 10800000"/>
                <a:gd name="adj2" fmla="val 142196"/>
                <a:gd name="adj3" fmla="val 116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7"/>
          <p:cNvGrpSpPr/>
          <p:nvPr/>
        </p:nvGrpSpPr>
        <p:grpSpPr>
          <a:xfrm>
            <a:off x="3094027" y="3628524"/>
            <a:ext cx="355258" cy="356205"/>
            <a:chOff x="-48630025" y="3199700"/>
            <a:chExt cx="300100" cy="300900"/>
          </a:xfrm>
        </p:grpSpPr>
        <p:sp>
          <p:nvSpPr>
            <p:cNvPr id="400" name="Google Shape;400;p3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7"/>
          <p:cNvGrpSpPr/>
          <p:nvPr/>
        </p:nvGrpSpPr>
        <p:grpSpPr>
          <a:xfrm>
            <a:off x="3093097" y="2503696"/>
            <a:ext cx="357123" cy="355258"/>
            <a:chOff x="-48262200" y="3200500"/>
            <a:chExt cx="301675" cy="300100"/>
          </a:xfrm>
        </p:grpSpPr>
        <p:sp>
          <p:nvSpPr>
            <p:cNvPr id="404" name="Google Shape;404;p3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37"/>
          <p:cNvGrpSpPr/>
          <p:nvPr/>
        </p:nvGrpSpPr>
        <p:grpSpPr>
          <a:xfrm>
            <a:off x="3093084" y="1439283"/>
            <a:ext cx="357123" cy="354341"/>
            <a:chOff x="-47892800" y="3200500"/>
            <a:chExt cx="301675" cy="299325"/>
          </a:xfrm>
        </p:grpSpPr>
        <p:sp>
          <p:nvSpPr>
            <p:cNvPr id="414" name="Google Shape;414;p3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cle Review Meeting by Slidesgo">
  <a:themeElements>
    <a:clrScheme name="Simple Light">
      <a:dk1>
        <a:srgbClr val="000000"/>
      </a:dk1>
      <a:lt1>
        <a:srgbClr val="F8F8F8"/>
      </a:lt1>
      <a:dk2>
        <a:srgbClr val="6FA8DC"/>
      </a:dk2>
      <a:lt2>
        <a:srgbClr val="FF9259"/>
      </a:lt2>
      <a:accent1>
        <a:srgbClr val="FF5990"/>
      </a:accent1>
      <a:accent2>
        <a:srgbClr val="A3E95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9480</Words>
  <Application>WPS Presentation</Application>
  <PresentationFormat/>
  <Paragraphs>594</Paragraphs>
  <Slides>43</Slides>
  <Notes>0</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43</vt:i4>
      </vt:variant>
    </vt:vector>
  </HeadingPairs>
  <TitlesOfParts>
    <vt:vector size="70" baseType="lpstr">
      <vt:lpstr>Arial</vt:lpstr>
      <vt:lpstr>SimSun</vt:lpstr>
      <vt:lpstr>Wingdings</vt:lpstr>
      <vt:lpstr>Arial</vt:lpstr>
      <vt:lpstr>Lexend Deca Black</vt:lpstr>
      <vt:lpstr>Sarabun</vt:lpstr>
      <vt:lpstr>Google Sans Medium</vt:lpstr>
      <vt:lpstr>Montserrat</vt:lpstr>
      <vt:lpstr>Alata</vt:lpstr>
      <vt:lpstr>PT Sans</vt:lpstr>
      <vt:lpstr>Proxima Nova Semibold</vt:lpstr>
      <vt:lpstr>Proxima Nova</vt:lpstr>
      <vt:lpstr>Segoe UI</vt:lpstr>
      <vt:lpstr>Segoe UI Semibold</vt:lpstr>
      <vt:lpstr>Google Sans</vt:lpstr>
      <vt:lpstr>Segoe UI Semilight</vt:lpstr>
      <vt:lpstr>Microsoft YaHei</vt:lpstr>
      <vt:lpstr>Arial Unicode MS</vt:lpstr>
      <vt:lpstr>Calibri</vt:lpstr>
      <vt:lpstr>Amatic SC</vt:lpstr>
      <vt:lpstr>Roboto Medium</vt:lpstr>
      <vt:lpstr>Aldhabi</vt:lpstr>
      <vt:lpstr>KFGQPC HAFS Uthmanic Script</vt:lpstr>
      <vt:lpstr>Segoe UI Emoji</vt:lpstr>
      <vt:lpstr>Segoe UI Black</vt:lpstr>
      <vt:lpstr>Article Review Meeting by Slidesgo</vt:lpstr>
      <vt:lpstr>Slidesgo Final Pages</vt:lpstr>
      <vt:lpstr>Jenis Kata السماوات Dalam Al-Quran</vt:lpstr>
      <vt:lpstr>Jenis Kata السماوات Dalam Al-Quran</vt:lpstr>
      <vt:lpstr>Jenis Kata السماوات Dalam Al-Quran</vt:lpstr>
      <vt:lpstr>Jenis Kata السماوات Dalam Al-Quran</vt:lpstr>
      <vt:lpstr>Jenis Kata السماوات Dalam Al-Quran</vt:lpstr>
      <vt:lpstr>PowerPoint 演示文稿</vt:lpstr>
      <vt:lpstr>Penjelasan &amp; Ciri-Ciri </vt:lpstr>
      <vt:lpstr>Divide the contents</vt:lpstr>
      <vt:lpstr>Represent three ideas</vt:lpstr>
      <vt:lpstr>Four new ideas</vt:lpstr>
      <vt:lpstr>good idea</vt:lpstr>
      <vt:lpstr>—Someone Famous</vt:lpstr>
      <vt:lpstr>15,000</vt:lpstr>
      <vt:lpstr>386,000 km</vt:lpstr>
      <vt:lpstr>This is a graph</vt:lpstr>
      <vt:lpstr>Map</vt:lpstr>
      <vt:lpstr>Table</vt:lpstr>
      <vt:lpstr>Timeline</vt:lpstr>
      <vt:lpstr>Organizational chart</vt:lpstr>
      <vt:lpstr>Roadmap infographic</vt:lpstr>
      <vt:lpstr>Photo showcase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lpstr>Contents of this template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 Kata السماء Dalam Al-Quran</dc:title>
  <dc:creator/>
  <cp:lastModifiedBy>Adam Adrian</cp:lastModifiedBy>
  <cp:revision>21</cp:revision>
  <dcterms:created xsi:type="dcterms:W3CDTF">2023-02-11T03:32:00Z</dcterms:created>
  <dcterms:modified xsi:type="dcterms:W3CDTF">2023-02-12T02:26:58Z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5731508CD36A4AF39F5728ED602DA950</vt:lpwstr>
  </property>
  <property fmtid="{D5CDD505-2E9C-101B-9397-08002B2CF9AE}" pid="3" name="KSOProductBuildVer">
    <vt:lpwstr>1033-11.2.0.11074</vt:lpwstr>
  </property>
</Properties>
</file>